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7" r:id="rId2"/>
    <p:sldId id="27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Noto Sans Symbols" panose="020B0604020202020204" charset="0"/>
      <p:regular r:id="rId25"/>
      <p:bold r:id="rId26"/>
      <p:italic r:id="rId27"/>
      <p:boldItalic r:id="rId28"/>
    </p:embeddedFont>
    <p:embeddedFont>
      <p:font typeface="Public San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defaultTextStyle>
  <p:extLst>
    <p:ext uri="{EFAFB233-063F-42B5-8137-9DF3F51BA10A}">
      <p15:sldGuideLst xmlns:p15="http://schemas.microsoft.com/office/powerpoint/2012/main">
        <p15:guide id="1" orient="horz" pos="2395">
          <p15:clr>
            <a:srgbClr val="A4A3A4"/>
          </p15:clr>
        </p15:guide>
        <p15:guide id="2" orient="horz" pos="1429">
          <p15:clr>
            <a:srgbClr val="A4A3A4"/>
          </p15:clr>
        </p15:guide>
        <p15:guide id="3" orient="horz" pos="158">
          <p15:clr>
            <a:srgbClr val="A4A3A4"/>
          </p15:clr>
        </p15:guide>
        <p15:guide id="4" orient="horz" pos="2787">
          <p15:clr>
            <a:srgbClr val="A4A3A4"/>
          </p15:clr>
        </p15:guide>
        <p15:guide id="5" pos="2880">
          <p15:clr>
            <a:srgbClr val="A4A3A4"/>
          </p15:clr>
        </p15:guide>
        <p15:guide id="6" pos="423">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BB17"/>
    <a:srgbClr val="1B366E"/>
    <a:srgbClr val="22366A"/>
    <a:srgbClr val="6C8DAE"/>
    <a:srgbClr val="0F467C"/>
    <a:srgbClr val="BD8738"/>
    <a:srgbClr val="BC7D2C"/>
    <a:srgbClr val="114F8D"/>
    <a:srgbClr val="152889"/>
    <a:srgbClr val="B20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37" autoAdjust="0"/>
    <p:restoredTop sz="95656" autoAdjust="0"/>
  </p:normalViewPr>
  <p:slideViewPr>
    <p:cSldViewPr snapToGrid="0">
      <p:cViewPr>
        <p:scale>
          <a:sx n="73" d="100"/>
          <a:sy n="73" d="100"/>
        </p:scale>
        <p:origin x="1296" y="36"/>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7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7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1pPr>
            <a:lvl2pPr marL="914400" marR="0" lvl="1"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2pPr>
            <a:lvl3pPr marL="1371600" marR="0" lvl="2"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3pPr>
            <a:lvl4pPr marL="1828800" marR="0" lvl="3"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4pPr>
            <a:lvl5pPr marL="2286000" marR="0" lvl="4"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5pPr>
            <a:lvl6pPr marL="2743200" marR="0" lvl="5"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6pPr>
            <a:lvl7pPr marL="3200400" marR="0" lvl="6"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7pPr>
            <a:lvl8pPr marL="3657600" marR="0" lvl="7"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8pPr>
            <a:lvl9pPr marL="4114800" marR="0" lvl="8"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9pPr>
          </a:lstStyle>
          <a:p>
            <a:endParaRPr/>
          </a:p>
        </p:txBody>
      </p:sp>
    </p:spTree>
    <p:extLst>
      <p:ext uri="{BB962C8B-B14F-4D97-AF65-F5344CB8AC3E}">
        <p14:creationId xmlns:p14="http://schemas.microsoft.com/office/powerpoint/2010/main" val="14375011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r:embed="rId2"/>
          <a:stretch>
            <a:fillRect/>
          </a:stretch>
        </p:blipFill>
        <p:spPr>
          <a:xfrm>
            <a:off x="0" y="4141"/>
            <a:ext cx="9144000" cy="5135217"/>
          </a:xfrm>
          <a:prstGeom prst="rect">
            <a:avLst/>
          </a:prstGeom>
        </p:spPr>
      </p:pic>
      <p:cxnSp>
        <p:nvCxnSpPr>
          <p:cNvPr id="3145728" name="Google Shape;131;p215"/>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Text Placeholder 16"/>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503"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1"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504"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505" name="Google Shape;48;p35"/>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charset="0"/>
              <a:ea typeface="Arial" charset="0"/>
              <a:cs typeface="Arial" charset="0"/>
              <a:sym typeface="Arial" charset="0"/>
            </a:endParaRPr>
          </a:p>
        </p:txBody>
      </p:sp>
      <p:sp>
        <p:nvSpPr>
          <p:cNvPr id="1049506" name="Google Shape;49;p35"/>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charset="0"/>
              <a:ea typeface="Arial" charset="0"/>
              <a:cs typeface="Arial" charset="0"/>
              <a:sym typeface="Arial" charset="0"/>
            </a:endParaRPr>
          </a:p>
        </p:txBody>
      </p:sp>
      <p:sp>
        <p:nvSpPr>
          <p:cNvPr id="1049507"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8"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18" name="Google Shape;102;p40" descr="Background pattern  Description automatically generated with medium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pic>
        <p:nvPicPr>
          <p:cNvPr id="2097219" name="Google Shape;103;p40" descr="A group of people sitting at a table  Description automatically generated with low confidence"/>
          <p:cNvPicPr preferRelativeResize="0"/>
          <p:nvPr userDrawn="1"/>
        </p:nvPicPr>
        <p:blipFill rotWithShape="1">
          <a:blip r:embed="rId3"/>
          <a:srcRect l="11613" t="29182"/>
          <a:stretch>
            <a:fillRect/>
          </a:stretch>
        </p:blipFill>
        <p:spPr>
          <a:xfrm>
            <a:off x="4864308" y="0"/>
            <a:ext cx="4279692" cy="5143500"/>
          </a:xfrm>
          <a:prstGeom prst="rect">
            <a:avLst/>
          </a:prstGeom>
          <a:noFill/>
          <a:ln>
            <a:noFill/>
          </a:ln>
        </p:spPr>
      </p:pic>
      <p:pic>
        <p:nvPicPr>
          <p:cNvPr id="2097220" name="Google Shape;27;p33" descr="Shape  Description automatically generated with low confidence"/>
          <p:cNvPicPr preferRelativeResize="0"/>
          <p:nvPr userDrawn="1"/>
        </p:nvPicPr>
        <p:blipFill rotWithShape="1">
          <a:blip r:embed="rId4"/>
          <a:srcRect/>
          <a:stretch>
            <a:fillRect/>
          </a:stretch>
        </p:blipFill>
        <p:spPr>
          <a:xfrm>
            <a:off x="0" y="0"/>
            <a:ext cx="9144000" cy="5143500"/>
          </a:xfrm>
          <a:prstGeom prst="rect">
            <a:avLst/>
          </a:prstGeom>
          <a:noFill/>
          <a:ln>
            <a:noFill/>
          </a:ln>
        </p:spPr>
      </p:pic>
      <p:sp>
        <p:nvSpPr>
          <p:cNvPr id="1048923" name="Google Shape;105;p40"/>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8924" name="Google Shape;106;p40"/>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25" name="Google Shape;50;p3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2000" b="1" i="1">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6" name="Text Placeholder 16"/>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91" name="Google Shape;117;p42" descr="Background pattern  Description automatically generated"/>
          <p:cNvPicPr preferRelativeResize="0"/>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92" name="Google Shape;118;p42"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94" name="Google Shape;119;p42"/>
          <p:cNvGrpSpPr/>
          <p:nvPr userDrawn="1"/>
        </p:nvGrpSpPr>
        <p:grpSpPr>
          <a:xfrm>
            <a:off x="-900" y="1034935"/>
            <a:ext cx="9146700" cy="1842077"/>
            <a:chOff x="-900" y="1034935"/>
            <a:chExt cx="9146700" cy="1842077"/>
          </a:xfrm>
        </p:grpSpPr>
        <p:sp>
          <p:nvSpPr>
            <p:cNvPr id="1049452"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7" name="Google Shape;121;p42"/>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93" name="Google Shape;123;p42"/>
          <p:cNvPicPr preferRelativeResize="0"/>
          <p:nvPr userDrawn="1"/>
        </p:nvPicPr>
        <p:blipFill rotWithShape="1">
          <a:blip r:embed="rId4"/>
          <a:srcRect/>
          <a:stretch>
            <a:fillRect/>
          </a:stretch>
        </p:blipFill>
        <p:spPr>
          <a:xfrm>
            <a:off x="244973" y="966439"/>
            <a:ext cx="4181755" cy="4151489"/>
          </a:xfrm>
          <a:prstGeom prst="rect">
            <a:avLst/>
          </a:prstGeom>
          <a:noFill/>
          <a:ln>
            <a:noFill/>
          </a:ln>
        </p:spPr>
      </p:pic>
      <p:sp>
        <p:nvSpPr>
          <p:cNvPr id="1049453"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1" name="Google Shape;125;p43" descr="Background pattern  Description automatically generated"/>
          <p:cNvPicPr preferRelativeResize="0"/>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92" name="Google Shape;126;p43"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cxnSp>
        <p:nvCxnSpPr>
          <p:cNvPr id="3145739" name="Google Shape;127;p43"/>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730" name="Google Shape;128;p43"/>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Arial" charset="0"/>
              <a:ea typeface="Arial" charset="0"/>
              <a:cs typeface="Arial" charset="0"/>
              <a:sym typeface="Arial" charset="0"/>
            </a:endParaRPr>
          </a:p>
        </p:txBody>
      </p:sp>
      <p:pic>
        <p:nvPicPr>
          <p:cNvPr id="2097193" name="Google Shape;129;p43"/>
          <p:cNvPicPr preferRelativeResize="0"/>
          <p:nvPr userDrawn="1"/>
        </p:nvPicPr>
        <p:blipFill rotWithShape="1">
          <a:blip r:embed="rId4"/>
          <a:srcRect t="-453" b="47599"/>
          <a:stretch>
            <a:fillRect/>
          </a:stretch>
        </p:blipFill>
        <p:spPr>
          <a:xfrm flipH="1">
            <a:off x="349865" y="721112"/>
            <a:ext cx="3612538" cy="4395173"/>
          </a:xfrm>
          <a:prstGeom prst="rect">
            <a:avLst/>
          </a:prstGeom>
          <a:noFill/>
          <a:ln>
            <a:noFill/>
          </a:ln>
        </p:spPr>
      </p:pic>
      <p:sp>
        <p:nvSpPr>
          <p:cNvPr id="1048731"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6" name="Google Shape;117;p42" descr="Background pattern  Description automatically generated"/>
          <p:cNvPicPr preferRelativeResize="0"/>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67" name="Google Shape;118;p42"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66" name="Google Shape;119;p42"/>
          <p:cNvGrpSpPr/>
          <p:nvPr userDrawn="1"/>
        </p:nvGrpSpPr>
        <p:grpSpPr>
          <a:xfrm>
            <a:off x="-900" y="1034935"/>
            <a:ext cx="9146700" cy="1842077"/>
            <a:chOff x="-900" y="1034935"/>
            <a:chExt cx="9146700" cy="1842077"/>
          </a:xfrm>
        </p:grpSpPr>
        <p:sp>
          <p:nvSpPr>
            <p:cNvPr id="1049343"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1" name="Google Shape;121;p42"/>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2097268" name="Google Shape;123;p42"/>
          <p:cNvPicPr preferRelativeResize="0"/>
          <p:nvPr userDrawn="1"/>
        </p:nvPicPr>
        <p:blipFill rotWithShape="1">
          <a:blip r:embed="rId4"/>
          <a:srcRect/>
          <a:stretch>
            <a:fillRect/>
          </a:stretch>
        </p:blipFill>
        <p:spPr>
          <a:xfrm>
            <a:off x="244973" y="966439"/>
            <a:ext cx="4181755" cy="4151489"/>
          </a:xfrm>
          <a:prstGeom prst="rect">
            <a:avLst/>
          </a:prstGeom>
          <a:noFill/>
          <a:ln>
            <a:noFill/>
          </a:ln>
        </p:spPr>
      </p:pic>
      <p:sp>
        <p:nvSpPr>
          <p:cNvPr id="1049344"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0" name="Google Shape;125;p43" descr="Background pattern  Description automatically generated"/>
          <p:cNvPicPr preferRelativeResize="0"/>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71" name="Google Shape;126;p43"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cxnSp>
        <p:nvCxnSpPr>
          <p:cNvPr id="3145729" name="Google Shape;127;p43"/>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642" name="Google Shape;128;p43"/>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Arial" charset="0"/>
              <a:ea typeface="Arial" charset="0"/>
              <a:cs typeface="Arial" charset="0"/>
              <a:sym typeface="Arial" charset="0"/>
            </a:endParaRPr>
          </a:p>
        </p:txBody>
      </p:sp>
      <p:pic>
        <p:nvPicPr>
          <p:cNvPr id="2097172" name="Google Shape;129;p43"/>
          <p:cNvPicPr preferRelativeResize="0"/>
          <p:nvPr userDrawn="1"/>
        </p:nvPicPr>
        <p:blipFill rotWithShape="1">
          <a:blip r:embed="rId4"/>
          <a:srcRect t="-453" b="47599"/>
          <a:stretch>
            <a:fillRect/>
          </a:stretch>
        </p:blipFill>
        <p:spPr>
          <a:xfrm flipH="1">
            <a:off x="349865" y="721112"/>
            <a:ext cx="3612538" cy="4395173"/>
          </a:xfrm>
          <a:prstGeom prst="rect">
            <a:avLst/>
          </a:prstGeom>
          <a:noFill/>
          <a:ln>
            <a:noFill/>
          </a:ln>
        </p:spPr>
      </p:pic>
      <p:sp>
        <p:nvSpPr>
          <p:cNvPr id="1048643"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62" name="Google Shape;132;p44" descr="A computer on a table  Description automatically generated with medium confidence"/>
          <p:cNvPicPr preferRelativeResize="0"/>
          <p:nvPr userDrawn="1"/>
        </p:nvPicPr>
        <p:blipFill rotWithShape="1">
          <a:blip r:embed="rId2"/>
          <a:srcRect t="8552" r="1750" b="8552"/>
          <a:stretch>
            <a:fillRect/>
          </a:stretch>
        </p:blipFill>
        <p:spPr>
          <a:xfrm>
            <a:off x="-1" y="-1"/>
            <a:ext cx="9144001" cy="5143501"/>
          </a:xfrm>
          <a:prstGeom prst="rect">
            <a:avLst/>
          </a:prstGeom>
          <a:noFill/>
          <a:ln>
            <a:noFill/>
          </a:ln>
        </p:spPr>
      </p:pic>
      <p:pic>
        <p:nvPicPr>
          <p:cNvPr id="2097163" name="Google Shape;133;p4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8615" name="Google Shape;134;p44"/>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Arial" charset="0"/>
              <a:ea typeface="Arial" charset="0"/>
              <a:cs typeface="Arial" charset="0"/>
              <a:sym typeface="Arial" charset="0"/>
            </a:endParaRPr>
          </a:p>
        </p:txBody>
      </p:sp>
      <p:pic>
        <p:nvPicPr>
          <p:cNvPr id="2097164" name="Google Shape;135;p44" descr="Shape  Description automatically generated with low confidence"/>
          <p:cNvPicPr preferRelativeResize="0"/>
          <p:nvPr userDrawn="1"/>
        </p:nvPicPr>
        <p:blipFill rotWithShape="1">
          <a:blip r:embed="rId4"/>
          <a:srcRect/>
          <a:stretch>
            <a:fillRect/>
          </a:stretch>
        </p:blipFill>
        <p:spPr>
          <a:xfrm>
            <a:off x="2692835" y="1785257"/>
            <a:ext cx="1181100" cy="1181100"/>
          </a:xfrm>
          <a:prstGeom prst="rect">
            <a:avLst/>
          </a:prstGeom>
          <a:noFill/>
          <a:ln>
            <a:noFill/>
          </a:ln>
        </p:spPr>
      </p:pic>
      <p:sp>
        <p:nvSpPr>
          <p:cNvPr id="1048616" name="Google Shape;136;p44"/>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17" name="Google Shape;137;p44"/>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18" name="Google Shape;138;p44"/>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6" name="Google Shape;246;p45"/>
          <p:cNvPicPr preferRelativeResize="0"/>
          <p:nvPr userDrawn="1"/>
        </p:nvPicPr>
        <p:blipFill rotWithShape="1">
          <a:blip r:embed="rId2"/>
          <a:srcRect/>
          <a:stretch>
            <a:fillRect/>
          </a:stretch>
        </p:blipFill>
        <p:spPr>
          <a:xfrm>
            <a:off x="0" y="0"/>
            <a:ext cx="9144000" cy="5143500"/>
          </a:xfrm>
          <a:prstGeom prst="rect">
            <a:avLst/>
          </a:prstGeom>
          <a:noFill/>
          <a:ln>
            <a:noFill/>
          </a:ln>
        </p:spPr>
      </p:pic>
      <p:pic>
        <p:nvPicPr>
          <p:cNvPr id="2097187" name="Google Shape;247;p45" descr="Shape  Description automatically generated with low confidence"/>
          <p:cNvPicPr preferRelativeResize="0"/>
          <p:nvPr userDrawn="1"/>
        </p:nvPicPr>
        <p:blipFill rotWithShape="1">
          <a:blip r:embed="rId3"/>
          <a:srcRect/>
          <a:stretch>
            <a:fillRect/>
          </a:stretch>
        </p:blipFill>
        <p:spPr>
          <a:xfrm>
            <a:off x="0" y="0"/>
            <a:ext cx="9143990" cy="5148000"/>
          </a:xfrm>
          <a:prstGeom prst="rect">
            <a:avLst/>
          </a:prstGeom>
          <a:noFill/>
          <a:ln>
            <a:noFill/>
          </a:ln>
        </p:spPr>
      </p:pic>
      <p:pic>
        <p:nvPicPr>
          <p:cNvPr id="2097188" name="Google Shape;248;p45" descr="A picture containing text, dark, night sky  Description automatically generated"/>
          <p:cNvPicPr preferRelativeResize="0"/>
          <p:nvPr userDrawn="1"/>
        </p:nvPicPr>
        <p:blipFill rotWithShape="1">
          <a:blip r:embed="rId4"/>
          <a:srcRect/>
          <a:stretch>
            <a:fillRect/>
          </a:stretch>
        </p:blipFill>
        <p:spPr>
          <a:xfrm>
            <a:off x="962283" y="914400"/>
            <a:ext cx="7219434" cy="3459480"/>
          </a:xfrm>
          <a:prstGeom prst="rect">
            <a:avLst/>
          </a:prstGeom>
          <a:noFill/>
          <a:ln>
            <a:noFill/>
          </a:ln>
        </p:spPr>
      </p:pic>
      <p:pic>
        <p:nvPicPr>
          <p:cNvPr id="2097189" name="Google Shape;249;p45" descr="Chart  Description automatically generated"/>
          <p:cNvPicPr preferRelativeResize="0"/>
          <p:nvPr userDrawn="1"/>
        </p:nvPicPr>
        <p:blipFill rotWithShape="1">
          <a:blip r:embed="rId5"/>
          <a:srcRect/>
          <a:stretch>
            <a:fillRect/>
          </a:stretch>
        </p:blipFill>
        <p:spPr>
          <a:xfrm>
            <a:off x="2567940" y="1200369"/>
            <a:ext cx="4008120" cy="2742762"/>
          </a:xfrm>
          <a:prstGeom prst="rect">
            <a:avLst/>
          </a:prstGeom>
          <a:noFill/>
          <a:ln>
            <a:noFill/>
          </a:ln>
        </p:spPr>
      </p:pic>
      <p:sp>
        <p:nvSpPr>
          <p:cNvPr id="1048696" name="Google Shape;250;p45"/>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pitchFamily="2" charset="77"/>
              <a:buNone/>
              <a:defRPr sz="2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92" name="Group 10"/>
          <p:cNvGrpSpPr/>
          <p:nvPr userDrawn="1"/>
        </p:nvGrpSpPr>
        <p:grpSpPr>
          <a:xfrm>
            <a:off x="444" y="0"/>
            <a:ext cx="9143556" cy="5143500"/>
            <a:chOff x="444" y="317809"/>
            <a:chExt cx="9143556" cy="5143500"/>
          </a:xfrm>
        </p:grpSpPr>
        <p:pic>
          <p:nvPicPr>
            <p:cNvPr id="2097287"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8"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9" name="Google Shape;253;p46"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pic>
        <p:nvPicPr>
          <p:cNvPr id="2097290" name="Google Shape;254;p46" descr="A picture containing text  Description automatically generated"/>
          <p:cNvPicPr preferRelativeResize="0"/>
          <p:nvPr userDrawn="1"/>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450" name="Google Shape;85;p38"/>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51" name="Google Shape;35;p33"/>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097216" name="Google Shape;258;p47"/>
          <p:cNvPicPr preferRelativeResize="0"/>
          <p:nvPr userDrawn="1"/>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17" name="Google Shape;259;p47"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8920"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921" name="Google Shape;85;p38"/>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22" name="Google Shape;35;p33"/>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36" name="Google Shape;264;p48"/>
          <p:cNvGrpSpPr/>
          <p:nvPr userDrawn="1"/>
        </p:nvGrpSpPr>
        <p:grpSpPr>
          <a:xfrm>
            <a:off x="-3149" y="1"/>
            <a:ext cx="9147149" cy="5143500"/>
            <a:chOff x="-3149" y="1"/>
            <a:chExt cx="9147149" cy="5143500"/>
          </a:xfrm>
        </p:grpSpPr>
        <p:pic>
          <p:nvPicPr>
            <p:cNvPr id="2097223" name="Google Shape;265;p48"/>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048929" name="Google Shape;266;p48"/>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grpSp>
      <p:pic>
        <p:nvPicPr>
          <p:cNvPr id="2097224" name="Picture 4"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237" name="Google Shape;268;p48"/>
          <p:cNvGrpSpPr/>
          <p:nvPr userDrawn="1"/>
        </p:nvGrpSpPr>
        <p:grpSpPr>
          <a:xfrm>
            <a:off x="2349390" y="1908808"/>
            <a:ext cx="4506182" cy="1790703"/>
            <a:chOff x="2560319" y="1790699"/>
            <a:chExt cx="4084321" cy="1623060"/>
          </a:xfrm>
        </p:grpSpPr>
        <p:sp>
          <p:nvSpPr>
            <p:cNvPr id="1048930"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8931"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8932"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33"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5"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893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3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36"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316" name="Google Shape;264;p48"/>
          <p:cNvGrpSpPr/>
          <p:nvPr userDrawn="1"/>
        </p:nvGrpSpPr>
        <p:grpSpPr>
          <a:xfrm>
            <a:off x="-3149" y="1"/>
            <a:ext cx="9147149" cy="5143500"/>
            <a:chOff x="-3149" y="1"/>
            <a:chExt cx="9147149" cy="5143500"/>
          </a:xfrm>
        </p:grpSpPr>
        <p:pic>
          <p:nvPicPr>
            <p:cNvPr id="2097247" name="Google Shape;265;p48"/>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049184" name="Google Shape;266;p48"/>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grpSp>
      <p:pic>
        <p:nvPicPr>
          <p:cNvPr id="2097248" name="Picture 8"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317" name="Google Shape;268;p48"/>
          <p:cNvGrpSpPr/>
          <p:nvPr userDrawn="1"/>
        </p:nvGrpSpPr>
        <p:grpSpPr>
          <a:xfrm>
            <a:off x="2349390" y="1908808"/>
            <a:ext cx="4506182" cy="1790703"/>
            <a:chOff x="2560319" y="1790699"/>
            <a:chExt cx="4084321" cy="1623060"/>
          </a:xfrm>
        </p:grpSpPr>
        <p:sp>
          <p:nvSpPr>
            <p:cNvPr id="1049185"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9186"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9187"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9188"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45" name="Google Shape;275;p49"/>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pic>
        <p:nvPicPr>
          <p:cNvPr id="2097269"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46"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347" name="Google Shape;277;p49"/>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348"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49"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59" name="Google Shape;275;p49"/>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pic>
        <p:nvPicPr>
          <p:cNvPr id="2097175"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60"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661" name="Google Shape;277;p49"/>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662"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3"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1" name="Google Shape;275;p49"/>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pic>
        <p:nvPicPr>
          <p:cNvPr id="2097303" name="Picture 4"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32"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533" name="Google Shape;277;p49"/>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534"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535"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1048810" name="Google Shape;303;p52"/>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01" name="Google Shape;304;p52" descr="Background pattern  Description automatically generated"/>
          <p:cNvPicPr preferRelativeResize="0"/>
          <p:nvPr userDrawn="1"/>
        </p:nvPicPr>
        <p:blipFill rotWithShape="1">
          <a:blip r:embed="rId2"/>
          <a:srcRect l="20567" r="20566" b="45930"/>
          <a:stretch>
            <a:fillRect/>
          </a:stretch>
        </p:blipFill>
        <p:spPr>
          <a:xfrm rot="5400000">
            <a:off x="5391150" y="1390650"/>
            <a:ext cx="5143500" cy="2362200"/>
          </a:xfrm>
          <a:prstGeom prst="rect">
            <a:avLst/>
          </a:prstGeom>
          <a:solidFill>
            <a:schemeClr val="bg2"/>
          </a:solidFill>
          <a:ln>
            <a:noFill/>
          </a:ln>
        </p:spPr>
      </p:pic>
      <p:pic>
        <p:nvPicPr>
          <p:cNvPr id="2097202" name="Picture 7"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cxnSp>
        <p:nvCxnSpPr>
          <p:cNvPr id="3145751" name="Google Shape;306;p52"/>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203" name="Google Shape;307;p52" descr="A picture containing indoor  Description automatically generated"/>
          <p:cNvPicPr preferRelativeResize="0"/>
          <p:nvPr userDrawn="1"/>
        </p:nvPicPr>
        <p:blipFill rotWithShape="1">
          <a:blip r:embed="rId4"/>
          <a:srcRect l="20443" r="22452"/>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11" name="Google Shape;309;p52"/>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charset="2"/>
              <a:buChar char="§"/>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12" name="Google Shape;58;p36"/>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pitchFamily="2" charset="77"/>
              <a:buNone/>
              <a:defRPr sz="28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5" name="Picture 20" descr="A picture containing graphical user interface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236" name="Picture 2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097165" name="Picture 1" descr="Graphical user interface, application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166" name="Picture 2"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456223" y="347968"/>
            <a:ext cx="2235200" cy="317500"/>
          </a:xfrm>
          <a:prstGeom prst="rect">
            <a:avLst/>
          </a:prstGeom>
        </p:spPr>
        <p:txBody>
          <a:bodyPr lIns="0" tIns="0" rIns="0" bIns="0"/>
          <a:lstStyle>
            <a:lvl1pPr>
              <a:defRPr sz="2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060058" y="1060326"/>
            <a:ext cx="4539615" cy="3001645"/>
          </a:xfrm>
          <a:prstGeom prst="rect">
            <a:avLst/>
          </a:prstGeom>
        </p:spPr>
        <p:txBody>
          <a:bodyPr lIns="0" tIns="0" rIns="0" bIns="0"/>
          <a:lstStyle>
            <a:lvl1pPr>
              <a:defRPr sz="1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a:xfrm>
            <a:off x="6583681"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913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3"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58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88"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6" name="Straight Connector 1"/>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14" name="Picture 5" descr="Application  Description automatically generated with low confidence"/>
          <p:cNvPicPr>
            <a:picLocks noChangeAspect="1"/>
          </p:cNvPicPr>
          <p:nvPr/>
        </p:nvPicPr>
        <p:blipFill>
          <a:blip r:embed="rId3"/>
          <a:stretch>
            <a:fillRect/>
          </a:stretch>
        </p:blipFill>
        <p:spPr>
          <a:xfrm>
            <a:off x="2325914" y="1371153"/>
            <a:ext cx="4492172" cy="3617988"/>
          </a:xfrm>
          <a:prstGeom prst="rect">
            <a:avLst/>
          </a:prstGeom>
        </p:spPr>
      </p:pic>
      <p:sp>
        <p:nvSpPr>
          <p:cNvPr id="1049589" name="Google Shape;42;p34"/>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2"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14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4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145"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795" name="Straight Connector 1"/>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43" name="Picture 5" descr="Application  Description automatically generated with low confidence"/>
          <p:cNvPicPr>
            <a:picLocks noChangeAspect="1"/>
          </p:cNvPicPr>
          <p:nvPr/>
        </p:nvPicPr>
        <p:blipFill>
          <a:blip r:embed="rId3"/>
          <a:stretch>
            <a:fillRect/>
          </a:stretch>
        </p:blipFill>
        <p:spPr>
          <a:xfrm>
            <a:off x="742441" y="1371153"/>
            <a:ext cx="4492172" cy="3617988"/>
          </a:xfrm>
          <a:prstGeom prst="rect">
            <a:avLst/>
          </a:prstGeom>
        </p:spPr>
      </p:pic>
      <p:sp>
        <p:nvSpPr>
          <p:cNvPr id="1049146" name="Google Shape;42;p34"/>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8"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74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749"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73" name="Straight Connector 1"/>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9" name="Picture 3"/>
          <p:cNvPicPr>
            <a:picLocks noChangeAspect="1"/>
          </p:cNvPicPr>
          <p:nvPr/>
        </p:nvPicPr>
        <p:blipFill>
          <a:blip r:embed="rId3"/>
          <a:srcRect/>
          <a:stretch>
            <a:fillRect/>
          </a:stretch>
        </p:blipFill>
        <p:spPr>
          <a:xfrm>
            <a:off x="1703135" y="1363361"/>
            <a:ext cx="5737730" cy="3621752"/>
          </a:xfrm>
          <a:prstGeom prst="rect">
            <a:avLst/>
          </a:prstGeom>
        </p:spPr>
      </p:pic>
      <p:sp>
        <p:nvSpPr>
          <p:cNvPr id="1049750" name="Google Shape;42;p34"/>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7"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29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92"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14" name="Straight Connector 1"/>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8" name="Picture 4"/>
          <p:cNvPicPr>
            <a:picLocks noChangeAspect="1"/>
          </p:cNvPicPr>
          <p:nvPr/>
        </p:nvPicPr>
        <p:blipFill>
          <a:blip r:embed="rId3"/>
          <a:srcRect/>
          <a:stretch>
            <a:fillRect/>
          </a:stretch>
        </p:blipFill>
        <p:spPr>
          <a:xfrm>
            <a:off x="2107222" y="1873493"/>
            <a:ext cx="4929556" cy="3111619"/>
          </a:xfrm>
          <a:prstGeom prst="rect">
            <a:avLst/>
          </a:prstGeom>
        </p:spPr>
      </p:pic>
      <p:sp>
        <p:nvSpPr>
          <p:cNvPr id="1049293" name="Google Shape;42;p34"/>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94"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8732" name="Google Shape;76;p37"/>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8733"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734" name="Google Shape;78;p37"/>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8735"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36"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95"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464" name="Google Shape;76;p37"/>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9465"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466" name="Google Shape;78;p37"/>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9467"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68"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751"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96"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752"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8753"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4"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55" name="Oval 9"/>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6"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57"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8" name="Oval 12"/>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9"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60"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454"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94"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455"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56"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57"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58" name="Oval 9"/>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9"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60"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61" name="Oval 12"/>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62"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63"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2097272" name="Google Shape;12;p2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273" name="Google Shape;13;p29" descr="Shape  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1049355"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56"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5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grpSp>
        <p:nvGrpSpPr>
          <p:cNvPr id="452" name="Group 12"/>
          <p:cNvGrpSpPr/>
          <p:nvPr userDrawn="1"/>
        </p:nvGrpSpPr>
        <p:grpSpPr>
          <a:xfrm>
            <a:off x="4107305" y="941707"/>
            <a:ext cx="284686" cy="3999388"/>
            <a:chOff x="4107305" y="941707"/>
            <a:chExt cx="284686" cy="3999388"/>
          </a:xfrm>
        </p:grpSpPr>
        <p:sp>
          <p:nvSpPr>
            <p:cNvPr id="1049632" name="Rectangle 11"/>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33" name="Rectangle 9"/>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34" name="Google Shape;43;p34"/>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049635"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9636" name="Text Placeholder 16"/>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3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209728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445" name="Picture Placeholder 5"/>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46" name="Rectangle 3"/>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9447" name="Google Shape;42;p34"/>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4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7"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761" name="Google Shape;43;p34"/>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62"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8763" name="Text Placeholder 16"/>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6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0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499" name="Google Shape;43;p34"/>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00" name="Picture Placeholder 5"/>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1049501" name="Google Shape;41;p34"/>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700" b="1">
                <a:solidFill>
                  <a:schemeClr val="bg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2" name="Text Placeholder 16"/>
          <p:cNvSpPr>
            <a:spLocks noGrp="1"/>
          </p:cNvSpPr>
          <p:nvPr>
            <p:ph type="body" sz="quarter" idx="13"/>
          </p:nvPr>
        </p:nvSpPr>
        <p:spPr>
          <a:xfrm>
            <a:off x="4079868" y="1539292"/>
            <a:ext cx="4688211" cy="2947319"/>
          </a:xfrm>
          <a:prstGeom prst="rect">
            <a:avLst/>
          </a:prstGeom>
        </p:spPr>
        <p:txBody>
          <a:bodyPr/>
          <a:lstStyle>
            <a:lvl1pPr marL="285750" indent="-285750">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44" name="Rectangle 2"/>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73" name="Picture 3"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45" name="Google Shape;43;p34"/>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46" name="Picture Placeholder 5"/>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1048647" name="Google Shape;41;p34"/>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8" name="Text Placeholder 16"/>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50" name="Google Shape;209;p67"/>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050" b="0" i="0" u="none" strike="noStrike" cap="none">
              <a:solidFill>
                <a:schemeClr val="lt1"/>
              </a:solidFill>
              <a:latin typeface="Arial" charset="0"/>
              <a:ea typeface="Arial" charset="0"/>
              <a:cs typeface="Arial" charset="0"/>
              <a:sym typeface="Arial" charset="0"/>
            </a:endParaRPr>
          </a:p>
        </p:txBody>
      </p:sp>
      <p:pic>
        <p:nvPicPr>
          <p:cNvPr id="2097270" name="Google Shape;210;p67"/>
          <p:cNvPicPr preferRelativeResize="0"/>
          <p:nvPr userDrawn="1"/>
        </p:nvPicPr>
        <p:blipFill rotWithShape="1">
          <a:blip r:embed="rId2"/>
          <a:srcRect l="20639" r="24166"/>
          <a:stretch>
            <a:fillRect/>
          </a:stretch>
        </p:blipFill>
        <p:spPr>
          <a:xfrm>
            <a:off x="4885624" y="3"/>
            <a:ext cx="4258376" cy="5143498"/>
          </a:xfrm>
          <a:prstGeom prst="rect">
            <a:avLst/>
          </a:prstGeom>
          <a:noFill/>
          <a:ln>
            <a:noFill/>
          </a:ln>
        </p:spPr>
      </p:pic>
      <p:pic>
        <p:nvPicPr>
          <p:cNvPr id="2097271" name="Google Shape;13;p29" descr="Shape  Description automatically generated with low confidence"/>
          <p:cNvPicPr preferRelativeResize="0"/>
          <p:nvPr userDrawn="1"/>
        </p:nvPicPr>
        <p:blipFill rotWithShape="1">
          <a:blip r:embed="rId3"/>
          <a:srcRect/>
          <a:stretch>
            <a:fillRect/>
          </a:stretch>
        </p:blipFill>
        <p:spPr>
          <a:xfrm>
            <a:off x="0" y="6"/>
            <a:ext cx="9143990" cy="5143494"/>
          </a:xfrm>
          <a:prstGeom prst="rect">
            <a:avLst/>
          </a:prstGeom>
          <a:noFill/>
          <a:ln>
            <a:noFill/>
          </a:ln>
        </p:spPr>
      </p:pic>
      <p:sp>
        <p:nvSpPr>
          <p:cNvPr id="1049351" name="Google Shape;213;p67"/>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5">
              <a:solidFill>
                <a:schemeClr val="lt1"/>
              </a:solidFill>
              <a:latin typeface="Calibri"/>
              <a:ea typeface="Calibri"/>
              <a:cs typeface="Calibri"/>
              <a:sym typeface="Calibri"/>
            </a:endParaRPr>
          </a:p>
        </p:txBody>
      </p:sp>
      <p:sp>
        <p:nvSpPr>
          <p:cNvPr id="1049352" name="Google Shape;50;p35"/>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3" name="Text Placeholder 16"/>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4" name="Text Placeholder 16"/>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20" name="Group 3"/>
          <p:cNvGrpSpPr/>
          <p:nvPr userDrawn="1"/>
        </p:nvGrpSpPr>
        <p:grpSpPr>
          <a:xfrm>
            <a:off x="2687195" y="1072585"/>
            <a:ext cx="3769611" cy="2998331"/>
            <a:chOff x="2361789" y="689375"/>
            <a:chExt cx="4733180" cy="3764750"/>
          </a:xfrm>
        </p:grpSpPr>
        <p:sp>
          <p:nvSpPr>
            <p:cNvPr id="1049204" name="Isosceles Triangle 39"/>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205" name="Isosceles Triangle 6"/>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1" name="Group 7"/>
            <p:cNvGrpSpPr/>
            <p:nvPr/>
          </p:nvGrpSpPr>
          <p:grpSpPr>
            <a:xfrm>
              <a:off x="2846005" y="689375"/>
              <a:ext cx="3764750" cy="3764750"/>
              <a:chOff x="2978950" y="978700"/>
              <a:chExt cx="3338500" cy="3338500"/>
            </a:xfrm>
          </p:grpSpPr>
          <p:grpSp>
            <p:nvGrpSpPr>
              <p:cNvPr id="322" name="Group 12"/>
              <p:cNvGrpSpPr/>
              <p:nvPr/>
            </p:nvGrpSpPr>
            <p:grpSpPr>
              <a:xfrm>
                <a:off x="2978950" y="978700"/>
                <a:ext cx="3338500" cy="3338500"/>
                <a:chOff x="2978950" y="978700"/>
                <a:chExt cx="3338500" cy="3338500"/>
              </a:xfrm>
            </p:grpSpPr>
            <p:sp>
              <p:nvSpPr>
                <p:cNvPr id="1049206" name="Oval 14"/>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207"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08"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209" name="Oval 13"/>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210"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1" fmla="*/ 0 w 4206592"/>
                <a:gd name="-2" fmla="*/ 228600 h 1082040"/>
                <a:gd name="-3" fmla="*/ 4206592 w 4206592"/>
                <a:gd name="-4" fmla="*/ 0 h 1082040"/>
                <a:gd name="-5" fmla="*/ 4206592 w 4206592"/>
                <a:gd name="-6" fmla="*/ 1082040 h 1082040"/>
                <a:gd name="-7" fmla="*/ 190500 w 4206592"/>
                <a:gd name="-8" fmla="*/ 1082040 h 1082040"/>
                <a:gd name="-9" fmla="*/ 0 w 4206592"/>
                <a:gd name="-10" fmla="*/ 228600 h 1082040"/>
                <a:gd name="-11" fmla="*/ 0 w 4587592"/>
                <a:gd name="-12" fmla="*/ 624840 h 1478280"/>
                <a:gd name="-13" fmla="*/ 4587592 w 4587592"/>
                <a:gd name="-14" fmla="*/ 0 h 1478280"/>
                <a:gd name="-15" fmla="*/ 4206592 w 4587592"/>
                <a:gd name="-16" fmla="*/ 1478280 h 1478280"/>
                <a:gd name="-17" fmla="*/ 190500 w 4587592"/>
                <a:gd name="-18" fmla="*/ 1478280 h 1478280"/>
                <a:gd name="-19" fmla="*/ 0 w 4587592"/>
                <a:gd name="-20" fmla="*/ 624840 h 1478280"/>
                <a:gd name="-21" fmla="*/ 0 w 4587592"/>
                <a:gd name="-22" fmla="*/ 624840 h 1645920"/>
                <a:gd name="-23" fmla="*/ 4587592 w 4587592"/>
                <a:gd name="-24" fmla="*/ 0 h 1645920"/>
                <a:gd name="-25" fmla="*/ 4229452 w 4587592"/>
                <a:gd name="-26" fmla="*/ 1645920 h 1645920"/>
                <a:gd name="-27" fmla="*/ 190500 w 4587592"/>
                <a:gd name="-28" fmla="*/ 1478280 h 1645920"/>
                <a:gd name="-29" fmla="*/ 0 w 4587592"/>
                <a:gd name="-30" fmla="*/ 624840 h 1645920"/>
                <a:gd name="-31" fmla="*/ 0 w 4602832"/>
                <a:gd name="-32" fmla="*/ 457200 h 1645920"/>
                <a:gd name="-33" fmla="*/ 4602832 w 4602832"/>
                <a:gd name="-34" fmla="*/ 0 h 1645920"/>
                <a:gd name="-35" fmla="*/ 4244692 w 4602832"/>
                <a:gd name="-36" fmla="*/ 1645920 h 1645920"/>
                <a:gd name="-37" fmla="*/ 205740 w 4602832"/>
                <a:gd name="-38" fmla="*/ 1478280 h 1645920"/>
                <a:gd name="-39" fmla="*/ 0 w 4602832"/>
                <a:gd name="-40" fmla="*/ 457200 h 1645920"/>
                <a:gd name="-41" fmla="*/ 0 w 4640932"/>
                <a:gd name="-42" fmla="*/ 320040 h 1645920"/>
                <a:gd name="-43" fmla="*/ 4640932 w 4640932"/>
                <a:gd name="-44" fmla="*/ 0 h 1645920"/>
                <a:gd name="-45" fmla="*/ 4282792 w 4640932"/>
                <a:gd name="-46" fmla="*/ 1645920 h 1645920"/>
                <a:gd name="-47" fmla="*/ 243840 w 4640932"/>
                <a:gd name="-48" fmla="*/ 1478280 h 1645920"/>
                <a:gd name="-49" fmla="*/ 0 w 4640932"/>
                <a:gd name="-50" fmla="*/ 320040 h 1645920"/>
                <a:gd name="-51" fmla="*/ 0 w 4618072"/>
                <a:gd name="-52" fmla="*/ 320040 h 1645920"/>
                <a:gd name="-53" fmla="*/ 4618072 w 4618072"/>
                <a:gd name="-54" fmla="*/ 0 h 1645920"/>
                <a:gd name="-55" fmla="*/ 4259932 w 4618072"/>
                <a:gd name="-56" fmla="*/ 1645920 h 1645920"/>
                <a:gd name="-57" fmla="*/ 220980 w 4618072"/>
                <a:gd name="-58" fmla="*/ 1478280 h 1645920"/>
                <a:gd name="-59" fmla="*/ 0 w 4618072"/>
                <a:gd name="-60" fmla="*/ 320040 h 1645920"/>
                <a:gd name="-61" fmla="*/ 0 w 4557112"/>
                <a:gd name="-62" fmla="*/ 350520 h 1676400"/>
                <a:gd name="-63" fmla="*/ 4557112 w 4557112"/>
                <a:gd name="-64" fmla="*/ 0 h 1676400"/>
                <a:gd name="-65" fmla="*/ 4259932 w 4557112"/>
                <a:gd name="-66" fmla="*/ 1676400 h 1676400"/>
                <a:gd name="-67" fmla="*/ 220980 w 4557112"/>
                <a:gd name="-68" fmla="*/ 1508760 h 1676400"/>
                <a:gd name="-69" fmla="*/ 0 w 4557112"/>
                <a:gd name="-70" fmla="*/ 350520 h 1676400"/>
              </a:gdLst>
              <a:ahLst/>
              <a:cxnLst>
                <a:cxn ang="0">
                  <a:pos x="-61" y="-62"/>
                </a:cxn>
                <a:cxn ang="0">
                  <a:pos x="-63" y="-64"/>
                </a:cxn>
                <a:cxn ang="0">
                  <a:pos x="-65" y="-66"/>
                </a:cxn>
                <a:cxn ang="0">
                  <a:pos x="-67" y="-68"/>
                </a:cxn>
                <a:cxn ang="0">
                  <a:pos x="-69" y="-70"/>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9211"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84" name="Group 2"/>
          <p:cNvGrpSpPr/>
          <p:nvPr/>
        </p:nvGrpSpPr>
        <p:grpSpPr>
          <a:xfrm>
            <a:off x="2687195" y="1072585"/>
            <a:ext cx="3769611" cy="2998331"/>
            <a:chOff x="2361789" y="689375"/>
            <a:chExt cx="4733182" cy="3764750"/>
          </a:xfrm>
        </p:grpSpPr>
        <p:sp>
          <p:nvSpPr>
            <p:cNvPr id="1049734" name="Isosceles Triangle 39"/>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35" name="Isosceles Triangle 6"/>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485" name="Group 10"/>
            <p:cNvGrpSpPr/>
            <p:nvPr/>
          </p:nvGrpSpPr>
          <p:grpSpPr>
            <a:xfrm>
              <a:off x="2846005" y="689375"/>
              <a:ext cx="3764750" cy="3764750"/>
              <a:chOff x="2978950" y="978700"/>
              <a:chExt cx="3338500" cy="3338500"/>
            </a:xfrm>
          </p:grpSpPr>
          <p:grpSp>
            <p:nvGrpSpPr>
              <p:cNvPr id="486" name="Group 19"/>
              <p:cNvGrpSpPr/>
              <p:nvPr/>
            </p:nvGrpSpPr>
            <p:grpSpPr>
              <a:xfrm>
                <a:off x="2978950" y="978700"/>
                <a:ext cx="3338500" cy="3338500"/>
                <a:chOff x="2978950" y="978700"/>
                <a:chExt cx="3338500" cy="3338500"/>
              </a:xfrm>
            </p:grpSpPr>
            <p:sp>
              <p:nvSpPr>
                <p:cNvPr id="1049736" name="Oval 21"/>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737"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38"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39" name="Oval 20"/>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740"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1" fmla="*/ 0 w 4206592"/>
                <a:gd name="-2" fmla="*/ 228600 h 1082040"/>
                <a:gd name="-3" fmla="*/ 4206592 w 4206592"/>
                <a:gd name="-4" fmla="*/ 0 h 1082040"/>
                <a:gd name="-5" fmla="*/ 4206592 w 4206592"/>
                <a:gd name="-6" fmla="*/ 1082040 h 1082040"/>
                <a:gd name="-7" fmla="*/ 190500 w 4206592"/>
                <a:gd name="-8" fmla="*/ 1082040 h 1082040"/>
                <a:gd name="-9" fmla="*/ 0 w 4206592"/>
                <a:gd name="-10" fmla="*/ 228600 h 1082040"/>
                <a:gd name="-11" fmla="*/ 0 w 4587592"/>
                <a:gd name="-12" fmla="*/ 624840 h 1478280"/>
                <a:gd name="-13" fmla="*/ 4587592 w 4587592"/>
                <a:gd name="-14" fmla="*/ 0 h 1478280"/>
                <a:gd name="-15" fmla="*/ 4206592 w 4587592"/>
                <a:gd name="-16" fmla="*/ 1478280 h 1478280"/>
                <a:gd name="-17" fmla="*/ 190500 w 4587592"/>
                <a:gd name="-18" fmla="*/ 1478280 h 1478280"/>
                <a:gd name="-19" fmla="*/ 0 w 4587592"/>
                <a:gd name="-20" fmla="*/ 624840 h 1478280"/>
                <a:gd name="-21" fmla="*/ 0 w 4587592"/>
                <a:gd name="-22" fmla="*/ 624840 h 1645920"/>
                <a:gd name="-23" fmla="*/ 4587592 w 4587592"/>
                <a:gd name="-24" fmla="*/ 0 h 1645920"/>
                <a:gd name="-25" fmla="*/ 4229452 w 4587592"/>
                <a:gd name="-26" fmla="*/ 1645920 h 1645920"/>
                <a:gd name="-27" fmla="*/ 190500 w 4587592"/>
                <a:gd name="-28" fmla="*/ 1478280 h 1645920"/>
                <a:gd name="-29" fmla="*/ 0 w 4587592"/>
                <a:gd name="-30" fmla="*/ 624840 h 1645920"/>
                <a:gd name="-31" fmla="*/ 0 w 4602832"/>
                <a:gd name="-32" fmla="*/ 457200 h 1645920"/>
                <a:gd name="-33" fmla="*/ 4602832 w 4602832"/>
                <a:gd name="-34" fmla="*/ 0 h 1645920"/>
                <a:gd name="-35" fmla="*/ 4244692 w 4602832"/>
                <a:gd name="-36" fmla="*/ 1645920 h 1645920"/>
                <a:gd name="-37" fmla="*/ 205740 w 4602832"/>
                <a:gd name="-38" fmla="*/ 1478280 h 1645920"/>
                <a:gd name="-39" fmla="*/ 0 w 4602832"/>
                <a:gd name="-40" fmla="*/ 457200 h 1645920"/>
                <a:gd name="-41" fmla="*/ 0 w 4640932"/>
                <a:gd name="-42" fmla="*/ 320040 h 1645920"/>
                <a:gd name="-43" fmla="*/ 4640932 w 4640932"/>
                <a:gd name="-44" fmla="*/ 0 h 1645920"/>
                <a:gd name="-45" fmla="*/ 4282792 w 4640932"/>
                <a:gd name="-46" fmla="*/ 1645920 h 1645920"/>
                <a:gd name="-47" fmla="*/ 243840 w 4640932"/>
                <a:gd name="-48" fmla="*/ 1478280 h 1645920"/>
                <a:gd name="-49" fmla="*/ 0 w 4640932"/>
                <a:gd name="-50" fmla="*/ 320040 h 1645920"/>
                <a:gd name="-51" fmla="*/ 0 w 4618072"/>
                <a:gd name="-52" fmla="*/ 320040 h 1645920"/>
                <a:gd name="-53" fmla="*/ 4618072 w 4618072"/>
                <a:gd name="-54" fmla="*/ 0 h 1645920"/>
                <a:gd name="-55" fmla="*/ 4259932 w 4618072"/>
                <a:gd name="-56" fmla="*/ 1645920 h 1645920"/>
                <a:gd name="-57" fmla="*/ 220980 w 4618072"/>
                <a:gd name="-58" fmla="*/ 1478280 h 1645920"/>
                <a:gd name="-59" fmla="*/ 0 w 4618072"/>
                <a:gd name="-60" fmla="*/ 320040 h 1645920"/>
                <a:gd name="-61" fmla="*/ 0 w 4557112"/>
                <a:gd name="-62" fmla="*/ 350520 h 1676400"/>
                <a:gd name="-63" fmla="*/ 4557112 w 4557112"/>
                <a:gd name="-64" fmla="*/ 0 h 1676400"/>
                <a:gd name="-65" fmla="*/ 4259932 w 4557112"/>
                <a:gd name="-66" fmla="*/ 1676400 h 1676400"/>
                <a:gd name="-67" fmla="*/ 220980 w 4557112"/>
                <a:gd name="-68" fmla="*/ 1508760 h 1676400"/>
                <a:gd name="-69" fmla="*/ 0 w 4557112"/>
                <a:gd name="-70" fmla="*/ 350520 h 1676400"/>
              </a:gdLst>
              <a:ahLst/>
              <a:cxnLst>
                <a:cxn ang="0">
                  <a:pos x="-61" y="-62"/>
                </a:cxn>
                <a:cxn ang="0">
                  <a:pos x="-63" y="-64"/>
                </a:cxn>
                <a:cxn ang="0">
                  <a:pos x="-65" y="-66"/>
                </a:cxn>
                <a:cxn ang="0">
                  <a:pos x="-67" y="-68"/>
                </a:cxn>
                <a:cxn ang="0">
                  <a:pos x="-69" y="-70"/>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41"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1" name="Picture 2"/>
          <p:cNvPicPr>
            <a:picLocks noChangeAspect="1"/>
          </p:cNvPicPr>
          <p:nvPr/>
        </p:nvPicPr>
        <p:blipFill>
          <a:blip r:embed="rId2"/>
          <a:srcRect/>
          <a:stretch>
            <a:fillRect/>
          </a:stretch>
        </p:blipFill>
        <p:spPr>
          <a:xfrm>
            <a:off x="2924496" y="901633"/>
            <a:ext cx="3295009" cy="3449032"/>
          </a:xfrm>
          <a:prstGeom prst="rect">
            <a:avLst/>
          </a:prstGeom>
        </p:spPr>
      </p:pic>
      <p:sp>
        <p:nvSpPr>
          <p:cNvPr id="1049025"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1" name="Google Shape;427;p237"/>
          <p:cNvPicPr preferRelativeResize="0"/>
          <p:nvPr/>
        </p:nvPicPr>
        <p:blipFill>
          <a:blip r:embed="rId2"/>
          <a:srcRect/>
          <a:stretch>
            <a:fillRect/>
          </a:stretch>
        </p:blipFill>
        <p:spPr>
          <a:xfrm>
            <a:off x="2555408" y="637575"/>
            <a:ext cx="4004832" cy="4042613"/>
          </a:xfrm>
          <a:prstGeom prst="rect">
            <a:avLst/>
          </a:prstGeom>
          <a:noFill/>
          <a:ln>
            <a:noFill/>
          </a:ln>
        </p:spPr>
      </p:pic>
      <p:sp>
        <p:nvSpPr>
          <p:cNvPr id="1049688" name="Text Placeholder 16"/>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2097178" name="Picture 5"/>
          <p:cNvPicPr>
            <a:picLocks noChangeAspect="1"/>
          </p:cNvPicPr>
          <p:nvPr userDrawn="1"/>
        </p:nvPicPr>
        <p:blipFill rotWithShape="1">
          <a:blip r:embed="rId2"/>
          <a:srcRect l="16976" t="14937" r="19509" b="5409"/>
          <a:stretch>
            <a:fillRect/>
          </a:stretch>
        </p:blipFill>
        <p:spPr>
          <a:xfrm>
            <a:off x="6412523" y="0"/>
            <a:ext cx="2731477" cy="5143500"/>
          </a:xfrm>
          <a:prstGeom prst="rect">
            <a:avLst/>
          </a:prstGeom>
        </p:spPr>
      </p:pic>
      <p:pic>
        <p:nvPicPr>
          <p:cNvPr id="2097179" name="Google Shape;13;p29" descr="Shape  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1048666"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7"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2" name="Picture 2" descr="Icon  Description automatically generated"/>
          <p:cNvPicPr>
            <a:picLocks noChangeAspect="1"/>
          </p:cNvPicPr>
          <p:nvPr/>
        </p:nvPicPr>
        <p:blipFill>
          <a:blip r:embed="rId2"/>
          <a:stretch>
            <a:fillRect/>
          </a:stretch>
        </p:blipFill>
        <p:spPr>
          <a:xfrm>
            <a:off x="2360040" y="277448"/>
            <a:ext cx="4422039" cy="4588604"/>
          </a:xfrm>
          <a:prstGeom prst="rect">
            <a:avLst/>
          </a:prstGeom>
        </p:spPr>
      </p:pic>
      <p:sp>
        <p:nvSpPr>
          <p:cNvPr id="1049228" name="Text Placeholder 16"/>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29" name="Text Placeholder 16"/>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2"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689"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90"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91"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9692"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93"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94"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9695"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6"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4"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649"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0"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1"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652"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3"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4"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655"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6"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4"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cxnSp>
        <p:nvCxnSpPr>
          <p:cNvPr id="3145822" name="Straight Connector 5"/>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1" name="Group 36"/>
          <p:cNvGrpSpPr/>
          <p:nvPr userDrawn="1"/>
        </p:nvGrpSpPr>
        <p:grpSpPr>
          <a:xfrm>
            <a:off x="2339405" y="1943342"/>
            <a:ext cx="396240" cy="683951"/>
            <a:chOff x="2339405" y="1953281"/>
            <a:chExt cx="396240" cy="683951"/>
          </a:xfrm>
        </p:grpSpPr>
        <p:sp>
          <p:nvSpPr>
            <p:cNvPr id="1049359" name="Rectangle 29"/>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60" name="Rectangle 30"/>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3" name="Straight Arrow Connector 27"/>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61" name="Rectangle 28"/>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72" name="Group 37"/>
          <p:cNvGrpSpPr/>
          <p:nvPr userDrawn="1"/>
        </p:nvGrpSpPr>
        <p:grpSpPr>
          <a:xfrm>
            <a:off x="6408356" y="1943342"/>
            <a:ext cx="396240" cy="683951"/>
            <a:chOff x="6408356" y="1953281"/>
            <a:chExt cx="396240" cy="683951"/>
          </a:xfrm>
        </p:grpSpPr>
        <p:sp>
          <p:nvSpPr>
            <p:cNvPr id="1049362" name="Rectangle 22"/>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63" name="Rectangle 23"/>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4" name="Straight Arrow Connector 20"/>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64" name="Rectangle 21"/>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365" name="Text Placeholder 16"/>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6" name="Text Placeholder 16"/>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7" name="Text Placeholder 16"/>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8" name="Text Placeholder 16"/>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778"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9" name="Rectangle 12"/>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0"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781" name="Text Placeholder 16"/>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2"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83" name="Rectangle 5"/>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4" name="TextBox 6"/>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785" name="Text Placeholder 16"/>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6"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87" name="Rectangle 15"/>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8" name="TextBox 16"/>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3</a:t>
            </a:r>
            <a:endParaRPr lang="en-US" sz="1600" i="1" dirty="0">
              <a:solidFill>
                <a:schemeClr val="bg1"/>
              </a:solidFill>
              <a:latin typeface="Public Sans" pitchFamily="2" charset="77"/>
            </a:endParaRPr>
          </a:p>
        </p:txBody>
      </p:sp>
      <p:sp>
        <p:nvSpPr>
          <p:cNvPr id="1048789" name="Text Placeholder 16"/>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3"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385" name="Google Shape;287;p51"/>
          <p:cNvGrpSpPr/>
          <p:nvPr userDrawn="1"/>
        </p:nvGrpSpPr>
        <p:grpSpPr>
          <a:xfrm>
            <a:off x="0" y="2399230"/>
            <a:ext cx="9144001" cy="2349751"/>
            <a:chOff x="0" y="2182920"/>
            <a:chExt cx="9144001" cy="2349751"/>
          </a:xfrm>
        </p:grpSpPr>
        <p:sp>
          <p:nvSpPr>
            <p:cNvPr id="1049428"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86" name="Google Shape;289;p51"/>
            <p:cNvGrpSpPr/>
            <p:nvPr/>
          </p:nvGrpSpPr>
          <p:grpSpPr>
            <a:xfrm>
              <a:off x="1229347" y="2182920"/>
              <a:ext cx="6685306" cy="1002265"/>
              <a:chOff x="976268" y="2064936"/>
              <a:chExt cx="6685306" cy="1002265"/>
            </a:xfrm>
          </p:grpSpPr>
          <p:sp>
            <p:nvSpPr>
              <p:cNvPr id="1049429"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30"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31"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32"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3"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4"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5"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36"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7"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8"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10"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204" name="Google Shape;287;p51"/>
          <p:cNvGrpSpPr/>
          <p:nvPr userDrawn="1"/>
        </p:nvGrpSpPr>
        <p:grpSpPr>
          <a:xfrm>
            <a:off x="0" y="2399230"/>
            <a:ext cx="9144001" cy="2349751"/>
            <a:chOff x="0" y="2182920"/>
            <a:chExt cx="9144001" cy="2349751"/>
          </a:xfrm>
        </p:grpSpPr>
        <p:sp>
          <p:nvSpPr>
            <p:cNvPr id="1048842" name="Google Shape;288;p51"/>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05" name="Google Shape;289;p51"/>
            <p:cNvGrpSpPr/>
            <p:nvPr/>
          </p:nvGrpSpPr>
          <p:grpSpPr>
            <a:xfrm>
              <a:off x="1229347" y="2182920"/>
              <a:ext cx="6685306" cy="1002265"/>
              <a:chOff x="976268" y="2064936"/>
              <a:chExt cx="6685306" cy="1002265"/>
            </a:xfrm>
          </p:grpSpPr>
          <p:sp>
            <p:nvSpPr>
              <p:cNvPr id="1048843"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44"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45"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846"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7"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8"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9"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50"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1"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2"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5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6"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240" name="Google Shape;287;p51"/>
          <p:cNvGrpSpPr/>
          <p:nvPr userDrawn="1"/>
        </p:nvGrpSpPr>
        <p:grpSpPr>
          <a:xfrm>
            <a:off x="0" y="2399230"/>
            <a:ext cx="9144001" cy="2349751"/>
            <a:chOff x="0" y="2182920"/>
            <a:chExt cx="9144001" cy="2349751"/>
          </a:xfrm>
        </p:grpSpPr>
        <p:sp>
          <p:nvSpPr>
            <p:cNvPr id="1048937" name="Google Shape;288;p51"/>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1" name="Google Shape;289;p51"/>
            <p:cNvGrpSpPr/>
            <p:nvPr/>
          </p:nvGrpSpPr>
          <p:grpSpPr>
            <a:xfrm>
              <a:off x="1229347" y="2182920"/>
              <a:ext cx="6685306" cy="1002265"/>
              <a:chOff x="976268" y="2064936"/>
              <a:chExt cx="6685306" cy="1002265"/>
            </a:xfrm>
          </p:grpSpPr>
          <p:sp>
            <p:nvSpPr>
              <p:cNvPr id="1048938"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39"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40"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941"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2"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3"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4"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945"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6"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7"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7"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454" name="Google Shape;287;p51"/>
          <p:cNvGrpSpPr/>
          <p:nvPr userDrawn="1"/>
        </p:nvGrpSpPr>
        <p:grpSpPr>
          <a:xfrm>
            <a:off x="0" y="2399230"/>
            <a:ext cx="9144001" cy="2349751"/>
            <a:chOff x="0" y="2182920"/>
            <a:chExt cx="9144001" cy="2349751"/>
          </a:xfrm>
        </p:grpSpPr>
        <p:sp>
          <p:nvSpPr>
            <p:cNvPr id="1049639"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55" name="Google Shape;289;p51"/>
            <p:cNvGrpSpPr/>
            <p:nvPr/>
          </p:nvGrpSpPr>
          <p:grpSpPr>
            <a:xfrm>
              <a:off x="1229347" y="2182920"/>
              <a:ext cx="6685306" cy="1002265"/>
              <a:chOff x="976268" y="2064936"/>
              <a:chExt cx="6685306" cy="1002265"/>
            </a:xfrm>
          </p:grpSpPr>
          <p:sp>
            <p:nvSpPr>
              <p:cNvPr id="1049640"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41"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42"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643"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4"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5"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6"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647"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8"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9"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5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5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189"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804" name="Straight Connector 5"/>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90"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1"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2"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3"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4"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5"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6"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7"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8"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9"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0"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1"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0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1049742" name="Google Shape;19;p32"/>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27"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743"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744"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74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11"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855"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752" name="Straight Connector 5"/>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56"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7"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8"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9"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0"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61"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2"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3"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4"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5"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6"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7"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324" name="Arrow: Right 4"/>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360" name="Group 44"/>
          <p:cNvGrpSpPr/>
          <p:nvPr userDrawn="1"/>
        </p:nvGrpSpPr>
        <p:grpSpPr>
          <a:xfrm>
            <a:off x="865742" y="1720353"/>
            <a:ext cx="7412516" cy="894830"/>
            <a:chOff x="865742" y="1720353"/>
            <a:chExt cx="7412516" cy="894830"/>
          </a:xfrm>
        </p:grpSpPr>
        <p:grpSp>
          <p:nvGrpSpPr>
            <p:cNvPr id="361" name="Group 37"/>
            <p:cNvGrpSpPr/>
            <p:nvPr userDrawn="1"/>
          </p:nvGrpSpPr>
          <p:grpSpPr>
            <a:xfrm>
              <a:off x="3119411" y="1720353"/>
              <a:ext cx="651510" cy="894830"/>
              <a:chOff x="2980317" y="2014294"/>
              <a:chExt cx="651510" cy="894830"/>
            </a:xfrm>
          </p:grpSpPr>
          <p:cxnSp>
            <p:nvCxnSpPr>
              <p:cNvPr id="3145817" name="Straight Connector 8"/>
              <p:cNvCxnSpPr>
                <a:endCxn id="1049326"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5" name="Oval 30"/>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6" name="Oval 31"/>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2</a:t>
                </a:r>
              </a:p>
            </p:txBody>
          </p:sp>
        </p:grpSp>
        <p:grpSp>
          <p:nvGrpSpPr>
            <p:cNvPr id="362" name="Group 38"/>
            <p:cNvGrpSpPr/>
            <p:nvPr userDrawn="1"/>
          </p:nvGrpSpPr>
          <p:grpSpPr>
            <a:xfrm>
              <a:off x="5373080" y="1720353"/>
              <a:ext cx="651510" cy="894830"/>
              <a:chOff x="5071929" y="2014294"/>
              <a:chExt cx="651510" cy="894830"/>
            </a:xfrm>
          </p:grpSpPr>
          <p:cxnSp>
            <p:nvCxnSpPr>
              <p:cNvPr id="3145818" name="Straight Connector 9"/>
              <p:cNvCxnSpPr>
                <a:endCxn id="10493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27" name="Oval 26"/>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8" name="Oval 27"/>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3</a:t>
                </a:r>
              </a:p>
            </p:txBody>
          </p:sp>
        </p:grpSp>
        <p:grpSp>
          <p:nvGrpSpPr>
            <p:cNvPr id="363" name="Group 39"/>
            <p:cNvGrpSpPr/>
            <p:nvPr userDrawn="1"/>
          </p:nvGrpSpPr>
          <p:grpSpPr>
            <a:xfrm>
              <a:off x="7626748" y="1720353"/>
              <a:ext cx="651510" cy="894830"/>
              <a:chOff x="7469822" y="2014294"/>
              <a:chExt cx="651510" cy="894830"/>
            </a:xfrm>
          </p:grpSpPr>
          <p:cxnSp>
            <p:nvCxnSpPr>
              <p:cNvPr id="3145819" name="Straight Connector 10"/>
              <p:cNvCxnSpPr>
                <a:endCxn id="1049330"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9" name="Oval 22"/>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30" name="Oval 23"/>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4</a:t>
                </a:r>
              </a:p>
            </p:txBody>
          </p:sp>
        </p:grpSp>
        <p:grpSp>
          <p:nvGrpSpPr>
            <p:cNvPr id="364" name="Group 36"/>
            <p:cNvGrpSpPr/>
            <p:nvPr userDrawn="1"/>
          </p:nvGrpSpPr>
          <p:grpSpPr>
            <a:xfrm>
              <a:off x="865742" y="1720353"/>
              <a:ext cx="651510" cy="894830"/>
              <a:chOff x="888704" y="2014294"/>
              <a:chExt cx="651510" cy="894830"/>
            </a:xfrm>
          </p:grpSpPr>
          <p:cxnSp>
            <p:nvCxnSpPr>
              <p:cNvPr id="3145820" name="Straight Connector 7"/>
              <p:cNvCxnSpPr>
                <a:endCxn id="1049332"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31" name="Oval 18"/>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32" name="Oval 19"/>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1</a:t>
                </a:r>
              </a:p>
            </p:txBody>
          </p:sp>
        </p:grpSp>
      </p:grpSp>
      <p:sp>
        <p:nvSpPr>
          <p:cNvPr id="1049333" name="Text Placeholder 16"/>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4" name="Text Placeholder 16"/>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5" name="Text Placeholder 16"/>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6" name="Text Placeholder 16"/>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7" name="Text Placeholder 16"/>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8" name="Text Placeholder 16"/>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9" name="Text Placeholder 16"/>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0" name="Text Placeholder 16"/>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grpSp>
        <p:nvGrpSpPr>
          <p:cNvPr id="183" name="Group 44"/>
          <p:cNvGrpSpPr/>
          <p:nvPr userDrawn="1"/>
        </p:nvGrpSpPr>
        <p:grpSpPr>
          <a:xfrm>
            <a:off x="1114581" y="3141131"/>
            <a:ext cx="175260" cy="1120085"/>
            <a:chOff x="973176" y="3197693"/>
            <a:chExt cx="175260" cy="1120085"/>
          </a:xfrm>
        </p:grpSpPr>
        <p:sp>
          <p:nvSpPr>
            <p:cNvPr id="1048737" name="Rectangle 32"/>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0" name="Straight Connector 33"/>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4" name="Group 46"/>
          <p:cNvGrpSpPr/>
          <p:nvPr userDrawn="1"/>
        </p:nvGrpSpPr>
        <p:grpSpPr>
          <a:xfrm>
            <a:off x="5033439" y="1436374"/>
            <a:ext cx="175260" cy="1120085"/>
            <a:chOff x="4892034" y="1492936"/>
            <a:chExt cx="175260" cy="1120085"/>
          </a:xfrm>
        </p:grpSpPr>
        <p:sp>
          <p:nvSpPr>
            <p:cNvPr id="1048738" name="Rectangle 26"/>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1" name="Straight Connector 27"/>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5" name="Group 43"/>
          <p:cNvGrpSpPr/>
          <p:nvPr userDrawn="1"/>
        </p:nvGrpSpPr>
        <p:grpSpPr>
          <a:xfrm>
            <a:off x="1114581" y="1436374"/>
            <a:ext cx="175260" cy="1120085"/>
            <a:chOff x="973176" y="1492936"/>
            <a:chExt cx="175260" cy="1120085"/>
          </a:xfrm>
        </p:grpSpPr>
        <p:cxnSp>
          <p:nvCxnSpPr>
            <p:cNvPr id="3145742" name="Straight Connector 37"/>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9" name="Rectangle 36"/>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6" name="Group 45"/>
          <p:cNvGrpSpPr/>
          <p:nvPr userDrawn="1"/>
        </p:nvGrpSpPr>
        <p:grpSpPr>
          <a:xfrm>
            <a:off x="5033439" y="3141131"/>
            <a:ext cx="175260" cy="1120085"/>
            <a:chOff x="4892034" y="3197693"/>
            <a:chExt cx="175260" cy="1120085"/>
          </a:xfrm>
        </p:grpSpPr>
        <p:cxnSp>
          <p:nvCxnSpPr>
            <p:cNvPr id="3145743" name="Straight Connector 23"/>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40" name="Rectangle 22"/>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8741" name="Text Placeholder 16"/>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2" name="Text Placeholder 16"/>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3" name="Text Placeholder 16"/>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4" name="Text Placeholder 16"/>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5" name="Text Placeholder 16"/>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6" name="Text Placeholder 16"/>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7" name="Text Placeholder 16"/>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8" name="Text Placeholder 16"/>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8000"/>
          </a:xfrm>
          <a:prstGeom prst="rect">
            <a:avLst/>
          </a:prstGeom>
          <a:noFill/>
          <a:ln>
            <a:noFill/>
          </a:ln>
        </p:spPr>
      </p:pic>
      <p:grpSp>
        <p:nvGrpSpPr>
          <p:cNvPr id="300" name="Group 7"/>
          <p:cNvGrpSpPr/>
          <p:nvPr userDrawn="1"/>
        </p:nvGrpSpPr>
        <p:grpSpPr>
          <a:xfrm>
            <a:off x="270520" y="225967"/>
            <a:ext cx="175260" cy="2964623"/>
            <a:chOff x="270520" y="1140367"/>
            <a:chExt cx="175260" cy="2964623"/>
          </a:xfrm>
        </p:grpSpPr>
        <p:grpSp>
          <p:nvGrpSpPr>
            <p:cNvPr id="301" name="Group 44"/>
            <p:cNvGrpSpPr/>
            <p:nvPr userDrawn="1"/>
          </p:nvGrpSpPr>
          <p:grpSpPr>
            <a:xfrm>
              <a:off x="270520" y="2780648"/>
              <a:ext cx="175260" cy="1324342"/>
              <a:chOff x="129115" y="2837210"/>
              <a:chExt cx="175260" cy="1324342"/>
            </a:xfrm>
          </p:grpSpPr>
          <p:sp>
            <p:nvSpPr>
              <p:cNvPr id="1049084"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93" name="Straight Connector 33"/>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2" name="Group 43"/>
            <p:cNvGrpSpPr/>
            <p:nvPr userDrawn="1"/>
          </p:nvGrpSpPr>
          <p:grpSpPr>
            <a:xfrm>
              <a:off x="270520" y="1140367"/>
              <a:ext cx="175260" cy="1310953"/>
              <a:chOff x="129115" y="1196929"/>
              <a:chExt cx="175260" cy="1310953"/>
            </a:xfrm>
          </p:grpSpPr>
          <p:cxnSp>
            <p:nvCxnSpPr>
              <p:cNvPr id="3145794" name="Straight Connector 37"/>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85"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086"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dirty="0">
                <a:solidFill>
                  <a:schemeClr val="tx2"/>
                </a:solidFill>
              </a:rPr>
              <a:t>Learning outcome</a:t>
            </a:r>
          </a:p>
        </p:txBody>
      </p:sp>
      <p:sp>
        <p:nvSpPr>
          <p:cNvPr id="1049087"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dirty="0"/>
              <a:t>Task -1</a:t>
            </a:r>
          </a:p>
        </p:txBody>
      </p:sp>
      <p:sp>
        <p:nvSpPr>
          <p:cNvPr id="1049088"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3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8000"/>
          </a:xfrm>
          <a:prstGeom prst="rect">
            <a:avLst/>
          </a:prstGeom>
          <a:noFill/>
          <a:ln>
            <a:noFill/>
          </a:ln>
        </p:spPr>
      </p:pic>
      <p:grpSp>
        <p:nvGrpSpPr>
          <p:cNvPr id="490" name="Group 7"/>
          <p:cNvGrpSpPr/>
          <p:nvPr userDrawn="1"/>
        </p:nvGrpSpPr>
        <p:grpSpPr>
          <a:xfrm>
            <a:off x="270520" y="225967"/>
            <a:ext cx="175260" cy="2964623"/>
            <a:chOff x="270520" y="1140367"/>
            <a:chExt cx="175260" cy="2964623"/>
          </a:xfrm>
        </p:grpSpPr>
        <p:grpSp>
          <p:nvGrpSpPr>
            <p:cNvPr id="491" name="Group 44"/>
            <p:cNvGrpSpPr/>
            <p:nvPr userDrawn="1"/>
          </p:nvGrpSpPr>
          <p:grpSpPr>
            <a:xfrm>
              <a:off x="270520" y="2780648"/>
              <a:ext cx="175260" cy="1324342"/>
              <a:chOff x="129115" y="2837210"/>
              <a:chExt cx="175260" cy="1324342"/>
            </a:xfrm>
          </p:grpSpPr>
          <p:sp>
            <p:nvSpPr>
              <p:cNvPr id="104975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874" name="Straight Connector 33"/>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92" name="Group 43"/>
            <p:cNvGrpSpPr/>
            <p:nvPr userDrawn="1"/>
          </p:nvGrpSpPr>
          <p:grpSpPr>
            <a:xfrm>
              <a:off x="270520" y="1140367"/>
              <a:ext cx="175260" cy="1310953"/>
              <a:chOff x="129115" y="1196929"/>
              <a:chExt cx="175260" cy="1310953"/>
            </a:xfrm>
          </p:grpSpPr>
          <p:cxnSp>
            <p:nvCxnSpPr>
              <p:cNvPr id="3145875" name="Straight Connector 37"/>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5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753"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dirty="0">
                <a:solidFill>
                  <a:schemeClr val="tx2"/>
                </a:solidFill>
              </a:rPr>
              <a:t>Task -5</a:t>
            </a:r>
          </a:p>
        </p:txBody>
      </p:sp>
      <p:sp>
        <p:nvSpPr>
          <p:cNvPr id="1049754"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dirty="0"/>
              <a:t>Task -4</a:t>
            </a:r>
          </a:p>
        </p:txBody>
      </p:sp>
      <p:sp>
        <p:nvSpPr>
          <p:cNvPr id="1049755"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sz="1200" dirty="0">
                <a:solidFill>
                  <a:schemeClr val="tx1"/>
                </a:solidFill>
              </a:rPr>
              <a:t>Evaluation Metric:</a:t>
            </a:r>
            <a:endParaRPr lang="en-US" sz="1200" b="0" dirty="0">
              <a:solidFill>
                <a:schemeClr val="tx1"/>
              </a:solidFill>
            </a:endParaRPr>
          </a:p>
        </p:txBody>
      </p:sp>
      <p:sp>
        <p:nvSpPr>
          <p:cNvPr id="1049756" name="Text Placeholder 2"/>
          <p:cNvSpPr txBox="1"/>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8000"/>
          </a:xfrm>
          <a:prstGeom prst="rect">
            <a:avLst/>
          </a:prstGeom>
          <a:noFill/>
          <a:ln>
            <a:noFill/>
          </a:ln>
        </p:spPr>
      </p:pic>
      <p:grpSp>
        <p:nvGrpSpPr>
          <p:cNvPr id="254" name="Group 7"/>
          <p:cNvGrpSpPr/>
          <p:nvPr userDrawn="1"/>
        </p:nvGrpSpPr>
        <p:grpSpPr>
          <a:xfrm>
            <a:off x="270520" y="225967"/>
            <a:ext cx="175260" cy="2964623"/>
            <a:chOff x="270520" y="1140367"/>
            <a:chExt cx="175260" cy="2964623"/>
          </a:xfrm>
        </p:grpSpPr>
        <p:grpSp>
          <p:nvGrpSpPr>
            <p:cNvPr id="255" name="Group 44"/>
            <p:cNvGrpSpPr/>
            <p:nvPr userDrawn="1"/>
          </p:nvGrpSpPr>
          <p:grpSpPr>
            <a:xfrm>
              <a:off x="270520" y="2780648"/>
              <a:ext cx="175260" cy="1324342"/>
              <a:chOff x="129115" y="2837210"/>
              <a:chExt cx="175260" cy="1324342"/>
            </a:xfrm>
          </p:grpSpPr>
          <p:sp>
            <p:nvSpPr>
              <p:cNvPr id="104898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70" name="Straight Connector 33"/>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56" name="Group 43"/>
            <p:cNvGrpSpPr/>
            <p:nvPr userDrawn="1"/>
          </p:nvGrpSpPr>
          <p:grpSpPr>
            <a:xfrm>
              <a:off x="270520" y="1140367"/>
              <a:ext cx="175260" cy="1310953"/>
              <a:chOff x="129115" y="1196929"/>
              <a:chExt cx="175260" cy="1310953"/>
            </a:xfrm>
          </p:grpSpPr>
          <p:cxnSp>
            <p:nvCxnSpPr>
              <p:cNvPr id="3145771" name="Straight Connector 37"/>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8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8983" name="Text Placeholder 16"/>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1048984" name="Text Placeholder 16"/>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85" name="Text Placeholder 16"/>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1048986" name="Text Placeholder 16"/>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9"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grpSp>
        <p:nvGrpSpPr>
          <p:cNvPr id="467" name="Google Shape;59;p36"/>
          <p:cNvGrpSpPr/>
          <p:nvPr userDrawn="1"/>
        </p:nvGrpSpPr>
        <p:grpSpPr>
          <a:xfrm>
            <a:off x="240067" y="2283802"/>
            <a:ext cx="8663867" cy="930794"/>
            <a:chOff x="198438" y="775483"/>
            <a:chExt cx="8634888" cy="927681"/>
          </a:xfrm>
        </p:grpSpPr>
        <p:pic>
          <p:nvPicPr>
            <p:cNvPr id="2097320" name="Google Shape;60;p36"/>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1049678" name="Google Shape;61;p36"/>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1300" b="1" i="0" u="none" strike="noStrike" cap="none" dirty="0">
                  <a:solidFill>
                    <a:schemeClr val="lt1"/>
                  </a:solidFill>
                  <a:latin typeface="Public Sans" pitchFamily="2" charset="77"/>
                  <a:ea typeface="Public Sans" pitchFamily="2" charset="77"/>
                  <a:cs typeface="Public Sans" pitchFamily="2" charset="77"/>
                  <a:sym typeface="Public Sans" pitchFamily="2" charset="77"/>
                </a:rPr>
                <a:t>1</a:t>
              </a:r>
              <a:endParaRPr sz="1300" b="0" i="0" u="none" strike="noStrike" cap="none" dirty="0">
                <a:solidFill>
                  <a:schemeClr val="dk1"/>
                </a:solidFill>
                <a:latin typeface="Calibri"/>
                <a:ea typeface="Calibri"/>
                <a:cs typeface="Calibri"/>
                <a:sym typeface="Calibri"/>
              </a:endParaRPr>
            </a:p>
          </p:txBody>
        </p:sp>
        <p:sp>
          <p:nvSpPr>
            <p:cNvPr id="1049679" name="Google Shape;62;p36"/>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2</a:t>
              </a:r>
              <a:endParaRPr sz="1300" b="0" i="0" u="none" strike="noStrike" cap="none">
                <a:solidFill>
                  <a:schemeClr val="dk1"/>
                </a:solidFill>
                <a:latin typeface="Calibri"/>
                <a:ea typeface="Calibri"/>
                <a:cs typeface="Calibri"/>
                <a:sym typeface="Calibri"/>
              </a:endParaRPr>
            </a:p>
          </p:txBody>
        </p:sp>
        <p:sp>
          <p:nvSpPr>
            <p:cNvPr id="1049680" name="Google Shape;63;p36"/>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3</a:t>
              </a:r>
              <a:endParaRPr sz="1300" b="0" i="0" u="none" strike="noStrike" cap="none">
                <a:solidFill>
                  <a:schemeClr val="dk1"/>
                </a:solidFill>
                <a:latin typeface="Calibri"/>
                <a:ea typeface="Calibri"/>
                <a:cs typeface="Calibri"/>
                <a:sym typeface="Calibri"/>
              </a:endParaRPr>
            </a:p>
          </p:txBody>
        </p:sp>
        <p:sp>
          <p:nvSpPr>
            <p:cNvPr id="1049681" name="Google Shape;64;p36"/>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4</a:t>
              </a:r>
              <a:endParaRPr sz="1300" b="0" i="0" u="none" strike="noStrike" cap="none">
                <a:solidFill>
                  <a:schemeClr val="dk1"/>
                </a:solidFill>
                <a:latin typeface="Calibri"/>
                <a:ea typeface="Calibri"/>
                <a:cs typeface="Calibri"/>
                <a:sym typeface="Calibri"/>
              </a:endParaRPr>
            </a:p>
          </p:txBody>
        </p:sp>
      </p:grpSp>
      <p:sp>
        <p:nvSpPr>
          <p:cNvPr id="1049682" name="Text Placeholder 16"/>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3" name="Text Placeholder 16"/>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4" name="Text Placeholder 16"/>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5" name="Text Placeholder 16"/>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3"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sp>
        <p:nvSpPr>
          <p:cNvPr id="1049048" name="Google Shape;54;p36"/>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49" name="Google Shape;55;p36"/>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0" name="Google Shape;56;p36"/>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1" name="Google Shape;57;p36"/>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2" name="Google Shape;66;p36"/>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053" name="Google Shape;68;p36"/>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4" name="Google Shape;70;p36"/>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5" name="Google Shape;72;p36"/>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6" name="Google Shape;65;p36"/>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7" name="Google Shape;67;p36"/>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8" name="Google Shape;69;p36"/>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9" name="Google Shape;71;p36"/>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6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2"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382" name="Google Shape;287;p51"/>
          <p:cNvGrpSpPr/>
          <p:nvPr userDrawn="1"/>
        </p:nvGrpSpPr>
        <p:grpSpPr>
          <a:xfrm>
            <a:off x="0" y="2399230"/>
            <a:ext cx="9144001" cy="2349751"/>
            <a:chOff x="0" y="2182920"/>
            <a:chExt cx="9144001" cy="2349751"/>
          </a:xfrm>
        </p:grpSpPr>
        <p:sp>
          <p:nvSpPr>
            <p:cNvPr id="1049415" name="Google Shape;288;p51"/>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83" name="Google Shape;289;p51"/>
            <p:cNvGrpSpPr/>
            <p:nvPr/>
          </p:nvGrpSpPr>
          <p:grpSpPr>
            <a:xfrm>
              <a:off x="1229347" y="2182920"/>
              <a:ext cx="6685306" cy="1002265"/>
              <a:chOff x="976268" y="2064936"/>
              <a:chExt cx="6685306" cy="1002265"/>
            </a:xfrm>
          </p:grpSpPr>
          <p:sp>
            <p:nvSpPr>
              <p:cNvPr id="1049416"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7"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8"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19"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20"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21"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22"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23"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4"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5"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02" name="Google Shape;354;p55"/>
          <p:cNvGrpSpPr/>
          <p:nvPr userDrawn="1"/>
        </p:nvGrpSpPr>
        <p:grpSpPr>
          <a:xfrm>
            <a:off x="3138739" y="1728182"/>
            <a:ext cx="2866522" cy="2848912"/>
            <a:chOff x="-15798" y="0"/>
            <a:chExt cx="2571596" cy="2555798"/>
          </a:xfrm>
        </p:grpSpPr>
        <p:sp>
          <p:nvSpPr>
            <p:cNvPr id="1048824"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5"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826"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7"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828"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829"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0"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1"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2"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3"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4"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5"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6"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7"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8"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839"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840"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841"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51"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224"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225"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22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2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72" name="Google Shape;354;p55"/>
          <p:cNvGrpSpPr/>
          <p:nvPr userDrawn="1"/>
        </p:nvGrpSpPr>
        <p:grpSpPr>
          <a:xfrm>
            <a:off x="3138739" y="1728182"/>
            <a:ext cx="2866522" cy="2848912"/>
            <a:chOff x="-15798" y="0"/>
            <a:chExt cx="2571596" cy="2555798"/>
          </a:xfrm>
        </p:grpSpPr>
        <p:sp>
          <p:nvSpPr>
            <p:cNvPr id="1048673"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4"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675"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6"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677"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678"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79"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80"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1"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2"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3"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4"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5"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6"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7"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688"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689"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690"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6" name="Google Shape;247;p45"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grpSp>
        <p:nvGrpSpPr>
          <p:cNvPr id="375" name="Google Shape;220;p68"/>
          <p:cNvGrpSpPr/>
          <p:nvPr userDrawn="1"/>
        </p:nvGrpSpPr>
        <p:grpSpPr>
          <a:xfrm>
            <a:off x="2525214" y="825411"/>
            <a:ext cx="4093572" cy="4069088"/>
            <a:chOff x="2519466" y="821088"/>
            <a:chExt cx="4348428" cy="4322420"/>
          </a:xfrm>
        </p:grpSpPr>
        <p:sp>
          <p:nvSpPr>
            <p:cNvPr id="1049375"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76"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77"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78" name="Google Shape;225;p6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79" name="Google Shape;223;p6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80"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9381"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2"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3"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4"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8" name="Google Shape;247;p45"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grpSp>
        <p:nvGrpSpPr>
          <p:cNvPr id="190" name="Google Shape;220;p68"/>
          <p:cNvGrpSpPr/>
          <p:nvPr userDrawn="1"/>
        </p:nvGrpSpPr>
        <p:grpSpPr>
          <a:xfrm>
            <a:off x="2525214" y="825411"/>
            <a:ext cx="4093572" cy="4069088"/>
            <a:chOff x="2519466" y="821088"/>
            <a:chExt cx="4348428" cy="4322420"/>
          </a:xfrm>
        </p:grpSpPr>
        <p:sp>
          <p:nvSpPr>
            <p:cNvPr id="1048766"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7"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8"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9" name="Google Shape;225;p68"/>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70" name="Google Shape;223;p68"/>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71"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8772"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3"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4"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5"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7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02"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50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1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06" name="Group 8"/>
          <p:cNvGrpSpPr/>
          <p:nvPr/>
        </p:nvGrpSpPr>
        <p:grpSpPr>
          <a:xfrm>
            <a:off x="939787" y="2252013"/>
            <a:ext cx="281352" cy="588192"/>
            <a:chOff x="1482928" y="1706140"/>
            <a:chExt cx="396240" cy="828375"/>
          </a:xfrm>
        </p:grpSpPr>
        <p:grpSp>
          <p:nvGrpSpPr>
            <p:cNvPr id="407" name="Group 9"/>
            <p:cNvGrpSpPr/>
            <p:nvPr/>
          </p:nvGrpSpPr>
          <p:grpSpPr>
            <a:xfrm>
              <a:off x="1482928" y="1706140"/>
              <a:ext cx="396240" cy="661021"/>
              <a:chOff x="1424940" y="1729740"/>
              <a:chExt cx="396240" cy="661021"/>
            </a:xfrm>
          </p:grpSpPr>
          <p:sp>
            <p:nvSpPr>
              <p:cNvPr id="1049511" name="Rectangle 1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2"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5" name="Straight Arrow Connector 1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3" name="Rectangle 1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8" name="Group 40"/>
          <p:cNvGrpSpPr/>
          <p:nvPr userDrawn="1"/>
        </p:nvGrpSpPr>
        <p:grpSpPr>
          <a:xfrm>
            <a:off x="2680811" y="2252013"/>
            <a:ext cx="281352" cy="588192"/>
            <a:chOff x="1482928" y="1706140"/>
            <a:chExt cx="396240" cy="828375"/>
          </a:xfrm>
        </p:grpSpPr>
        <p:grpSp>
          <p:nvGrpSpPr>
            <p:cNvPr id="409" name="Group 41"/>
            <p:cNvGrpSpPr/>
            <p:nvPr/>
          </p:nvGrpSpPr>
          <p:grpSpPr>
            <a:xfrm>
              <a:off x="1482928" y="1706140"/>
              <a:ext cx="396240" cy="661021"/>
              <a:chOff x="1424940" y="1729740"/>
              <a:chExt cx="396240" cy="661021"/>
            </a:xfrm>
          </p:grpSpPr>
          <p:sp>
            <p:nvSpPr>
              <p:cNvPr id="1049514" name="Rectangle 44"/>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5"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6" name="Straight Arrow Connector 4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6" name="Rectangle 43"/>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10" name="Group 46"/>
          <p:cNvGrpSpPr/>
          <p:nvPr userDrawn="1"/>
        </p:nvGrpSpPr>
        <p:grpSpPr>
          <a:xfrm>
            <a:off x="4421835" y="2252013"/>
            <a:ext cx="281352" cy="588192"/>
            <a:chOff x="1482928" y="1706140"/>
            <a:chExt cx="396240" cy="828375"/>
          </a:xfrm>
        </p:grpSpPr>
        <p:grpSp>
          <p:nvGrpSpPr>
            <p:cNvPr id="411" name="Group 47"/>
            <p:cNvGrpSpPr/>
            <p:nvPr/>
          </p:nvGrpSpPr>
          <p:grpSpPr>
            <a:xfrm>
              <a:off x="1482928" y="1706140"/>
              <a:ext cx="396240" cy="661021"/>
              <a:chOff x="1424940" y="1729740"/>
              <a:chExt cx="396240" cy="661021"/>
            </a:xfrm>
          </p:grpSpPr>
          <p:sp>
            <p:nvSpPr>
              <p:cNvPr id="1049517" name="Rectangle 50"/>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8"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7" name="Straight Arrow Connector 48"/>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9" name="Rectangle 49"/>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12" name="Group 52"/>
          <p:cNvGrpSpPr/>
          <p:nvPr userDrawn="1"/>
        </p:nvGrpSpPr>
        <p:grpSpPr>
          <a:xfrm>
            <a:off x="6162859" y="2252013"/>
            <a:ext cx="281352" cy="588192"/>
            <a:chOff x="1482928" y="1706140"/>
            <a:chExt cx="396240" cy="828375"/>
          </a:xfrm>
        </p:grpSpPr>
        <p:grpSp>
          <p:nvGrpSpPr>
            <p:cNvPr id="413" name="Group 53"/>
            <p:cNvGrpSpPr/>
            <p:nvPr/>
          </p:nvGrpSpPr>
          <p:grpSpPr>
            <a:xfrm>
              <a:off x="1482928" y="1706140"/>
              <a:ext cx="396240" cy="661021"/>
              <a:chOff x="1424940" y="1729740"/>
              <a:chExt cx="396240" cy="661021"/>
            </a:xfrm>
          </p:grpSpPr>
          <p:sp>
            <p:nvSpPr>
              <p:cNvPr id="1049520" name="Rectangle 5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21"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8" name="Straight Arrow Connector 5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22" name="Rectangle 56"/>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14" name="Group 59"/>
          <p:cNvGrpSpPr/>
          <p:nvPr userDrawn="1"/>
        </p:nvGrpSpPr>
        <p:grpSpPr>
          <a:xfrm>
            <a:off x="7903884" y="2252013"/>
            <a:ext cx="281352" cy="588192"/>
            <a:chOff x="1482928" y="1706140"/>
            <a:chExt cx="396240" cy="828375"/>
          </a:xfrm>
        </p:grpSpPr>
        <p:grpSp>
          <p:nvGrpSpPr>
            <p:cNvPr id="415" name="Group 60"/>
            <p:cNvGrpSpPr/>
            <p:nvPr/>
          </p:nvGrpSpPr>
          <p:grpSpPr>
            <a:xfrm>
              <a:off x="1482928" y="1706140"/>
              <a:ext cx="396240" cy="661021"/>
              <a:chOff x="1424940" y="1729740"/>
              <a:chExt cx="396240" cy="661021"/>
            </a:xfrm>
          </p:grpSpPr>
          <p:sp>
            <p:nvSpPr>
              <p:cNvPr id="1049523" name="Rectangle 6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24"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9" name="Straight Arrow Connector 6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25" name="Rectangle 6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526"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7"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8"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9"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30"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2"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02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2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80" name="Group 3"/>
          <p:cNvGrpSpPr/>
          <p:nvPr userDrawn="1"/>
        </p:nvGrpSpPr>
        <p:grpSpPr>
          <a:xfrm>
            <a:off x="939787" y="2252013"/>
            <a:ext cx="7245449" cy="588192"/>
            <a:chOff x="939787" y="2277651"/>
            <a:chExt cx="7245449" cy="588192"/>
          </a:xfrm>
        </p:grpSpPr>
        <p:grpSp>
          <p:nvGrpSpPr>
            <p:cNvPr id="281" name="Group 8"/>
            <p:cNvGrpSpPr/>
            <p:nvPr/>
          </p:nvGrpSpPr>
          <p:grpSpPr>
            <a:xfrm>
              <a:off x="939787" y="2277651"/>
              <a:ext cx="281352" cy="588192"/>
              <a:chOff x="1482928" y="1706140"/>
              <a:chExt cx="396240" cy="828375"/>
            </a:xfrm>
          </p:grpSpPr>
          <p:grpSp>
            <p:nvGrpSpPr>
              <p:cNvPr id="282" name="Group 9"/>
              <p:cNvGrpSpPr/>
              <p:nvPr/>
            </p:nvGrpSpPr>
            <p:grpSpPr>
              <a:xfrm>
                <a:off x="1482928" y="1706140"/>
                <a:ext cx="396240" cy="661021"/>
                <a:chOff x="1424940" y="1729740"/>
                <a:chExt cx="396240" cy="661021"/>
              </a:xfrm>
            </p:grpSpPr>
            <p:sp>
              <p:nvSpPr>
                <p:cNvPr id="1049028" name="Rectangle 1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9"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1" name="Straight Arrow Connector 1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0" name="Rectangle 1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3" name="Group 40"/>
            <p:cNvGrpSpPr/>
            <p:nvPr userDrawn="1"/>
          </p:nvGrpSpPr>
          <p:grpSpPr>
            <a:xfrm>
              <a:off x="2680811" y="2277651"/>
              <a:ext cx="281352" cy="588192"/>
              <a:chOff x="1482928" y="1706140"/>
              <a:chExt cx="396240" cy="828375"/>
            </a:xfrm>
          </p:grpSpPr>
          <p:grpSp>
            <p:nvGrpSpPr>
              <p:cNvPr id="284" name="Group 41"/>
              <p:cNvGrpSpPr/>
              <p:nvPr/>
            </p:nvGrpSpPr>
            <p:grpSpPr>
              <a:xfrm>
                <a:off x="1482928" y="1706140"/>
                <a:ext cx="396240" cy="661021"/>
                <a:chOff x="1424940" y="1729740"/>
                <a:chExt cx="396240" cy="661021"/>
              </a:xfrm>
            </p:grpSpPr>
            <p:sp>
              <p:nvSpPr>
                <p:cNvPr id="1049031" name="Rectangle 4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2"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2" name="Straight Arrow Connector 4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3" name="Rectangle 4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5" name="Group 46"/>
            <p:cNvGrpSpPr/>
            <p:nvPr userDrawn="1"/>
          </p:nvGrpSpPr>
          <p:grpSpPr>
            <a:xfrm>
              <a:off x="4421835" y="2277651"/>
              <a:ext cx="281352" cy="588192"/>
              <a:chOff x="1482928" y="1706140"/>
              <a:chExt cx="396240" cy="828375"/>
            </a:xfrm>
          </p:grpSpPr>
          <p:grpSp>
            <p:nvGrpSpPr>
              <p:cNvPr id="286" name="Group 47"/>
              <p:cNvGrpSpPr/>
              <p:nvPr/>
            </p:nvGrpSpPr>
            <p:grpSpPr>
              <a:xfrm>
                <a:off x="1482928" y="1706140"/>
                <a:ext cx="396240" cy="661021"/>
                <a:chOff x="1424940" y="1729740"/>
                <a:chExt cx="396240" cy="661021"/>
              </a:xfrm>
            </p:grpSpPr>
            <p:sp>
              <p:nvSpPr>
                <p:cNvPr id="1049034" name="Rectangle 50"/>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5"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3" name="Straight Arrow Connector 48"/>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6" name="Rectangle 49"/>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7" name="Group 52"/>
            <p:cNvGrpSpPr/>
            <p:nvPr userDrawn="1"/>
          </p:nvGrpSpPr>
          <p:grpSpPr>
            <a:xfrm>
              <a:off x="6162859" y="2277651"/>
              <a:ext cx="281352" cy="588192"/>
              <a:chOff x="1482928" y="1706140"/>
              <a:chExt cx="396240" cy="828375"/>
            </a:xfrm>
          </p:grpSpPr>
          <p:grpSp>
            <p:nvGrpSpPr>
              <p:cNvPr id="288" name="Group 53"/>
              <p:cNvGrpSpPr/>
              <p:nvPr/>
            </p:nvGrpSpPr>
            <p:grpSpPr>
              <a:xfrm>
                <a:off x="1482928" y="1706140"/>
                <a:ext cx="396240" cy="661021"/>
                <a:chOff x="1424940" y="1729740"/>
                <a:chExt cx="396240" cy="661021"/>
              </a:xfrm>
            </p:grpSpPr>
            <p:sp>
              <p:nvSpPr>
                <p:cNvPr id="1049037" name="Rectangle 57"/>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8"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4" name="Straight Arrow Connector 5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9" name="Rectangle 56"/>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9" name="Group 59"/>
            <p:cNvGrpSpPr/>
            <p:nvPr userDrawn="1"/>
          </p:nvGrpSpPr>
          <p:grpSpPr>
            <a:xfrm>
              <a:off x="7903884" y="2277651"/>
              <a:ext cx="281352" cy="588192"/>
              <a:chOff x="1482928" y="1706140"/>
              <a:chExt cx="396240" cy="828375"/>
            </a:xfrm>
          </p:grpSpPr>
          <p:grpSp>
            <p:nvGrpSpPr>
              <p:cNvPr id="290" name="Group 60"/>
              <p:cNvGrpSpPr/>
              <p:nvPr/>
            </p:nvGrpSpPr>
            <p:grpSpPr>
              <a:xfrm>
                <a:off x="1482928" y="1706140"/>
                <a:ext cx="396240" cy="661021"/>
                <a:chOff x="1424940" y="1729740"/>
                <a:chExt cx="396240" cy="661021"/>
              </a:xfrm>
            </p:grpSpPr>
            <p:sp>
              <p:nvSpPr>
                <p:cNvPr id="1049040" name="Rectangle 6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41"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5" name="Straight Arrow Connector 6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2" name="Rectangle 6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43"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4"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5"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6"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7"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08"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55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5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53"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554" name="Oval 5"/>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555" name="Oval 6"/>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556" name="Oval 7"/>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557" name="Oval 8"/>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558" name="Oval 9"/>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559" name="Oval 10"/>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560" name="Oval 11"/>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561" name="Oval 12"/>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562"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3"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4"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5"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6"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7"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8"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9"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4"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2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70"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271" name="Oval 5"/>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272" name="Oval 6"/>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273" name="Oval 7"/>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274" name="Oval 8"/>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275" name="Oval 9"/>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276" name="Oval 10"/>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277" name="Oval 11"/>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278" name="Oval 12"/>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279"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0"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1"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2"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3"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4"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5"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6"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31"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75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5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76" name="Straight Connector 3"/>
          <p:cNvCxnSpPr>
            <a:stCxn id="1049759"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59"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760" name="Oval 7"/>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761"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762" name="Oval 9"/>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763"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764" name="Oval 11"/>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765"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766"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7"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8"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9"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70"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71"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72"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61"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29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16" name="Straight Connector 3"/>
          <p:cNvCxnSpPr>
            <a:stCxn id="1049298"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98"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299" name="Oval 7"/>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300"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301" name="Oval 9"/>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302"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303" name="Oval 11"/>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304"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305"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6"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7"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8"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9"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10"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11"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9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69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78" name="Group 3"/>
          <p:cNvGrpSpPr/>
          <p:nvPr userDrawn="1"/>
        </p:nvGrpSpPr>
        <p:grpSpPr>
          <a:xfrm>
            <a:off x="914091" y="752041"/>
            <a:ext cx="7280306" cy="4126450"/>
            <a:chOff x="556442" y="752041"/>
            <a:chExt cx="7280306" cy="4126450"/>
          </a:xfrm>
        </p:grpSpPr>
        <p:cxnSp>
          <p:nvCxnSpPr>
            <p:cNvPr id="3145732" name="Connector: Elbow 16"/>
            <p:cNvCxnSpPr>
              <a:stCxn id="1048699" idx="6"/>
              <a:endCxn id="1048703"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stCxn id="1048699" idx="6"/>
              <a:endCxn id="1048709"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stCxn id="1048699" idx="6"/>
              <a:endCxn id="1048712"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stCxn id="1048699" idx="6"/>
              <a:endCxn id="1048721"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stCxn id="1048699" idx="6"/>
              <a:endCxn id="1048718"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stCxn id="1048699" idx="6"/>
              <a:endCxn id="1048715"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stCxn id="1048699" idx="6"/>
              <a:endCxn id="1048706"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9"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8699"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0"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701" name="Rectangle 13"/>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2"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8703"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4"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5"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8706"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7" name="Rectangle 19"/>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8"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8709"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0"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1"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8712"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3" name="Rectangle 25"/>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4"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8715"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6"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7"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8718"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9" name="Rectangle 31"/>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20"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8721"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722"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23"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4"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5"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6"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7"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8"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9"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380" name="Google Shape;37;p34"/>
          <p:cNvGrpSpPr/>
          <p:nvPr userDrawn="1"/>
        </p:nvGrpSpPr>
        <p:grpSpPr>
          <a:xfrm>
            <a:off x="0" y="1"/>
            <a:ext cx="9143999" cy="5143499"/>
            <a:chOff x="0" y="1"/>
            <a:chExt cx="9144000" cy="5143500"/>
          </a:xfrm>
        </p:grpSpPr>
        <p:sp>
          <p:nvSpPr>
            <p:cNvPr id="1049411" name="Google Shape;38;p34"/>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80" name="Google Shape;39;p34" descr="A group of people in clothing  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2097281"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9412"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4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15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5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13" name="Group 3"/>
          <p:cNvGrpSpPr/>
          <p:nvPr userDrawn="1"/>
        </p:nvGrpSpPr>
        <p:grpSpPr>
          <a:xfrm>
            <a:off x="914091" y="752041"/>
            <a:ext cx="7280306" cy="4126450"/>
            <a:chOff x="556442" y="752041"/>
            <a:chExt cx="7280306" cy="4126450"/>
          </a:xfrm>
        </p:grpSpPr>
        <p:cxnSp>
          <p:nvCxnSpPr>
            <p:cNvPr id="3145797" name="Connector: Elbow 16"/>
            <p:cNvCxnSpPr>
              <a:stCxn id="1049153" idx="6"/>
              <a:endCxn id="1049157"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stCxn id="1049153" idx="6"/>
              <a:endCxn id="1049163"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stCxn id="1049153" idx="6"/>
              <a:endCxn id="1049166"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stCxn id="1049153" idx="6"/>
              <a:endCxn id="1049175"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stCxn id="1049153" idx="6"/>
              <a:endCxn id="1049172"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stCxn id="1049153" idx="6"/>
              <a:endCxn id="1049169"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stCxn id="1049153" idx="6"/>
              <a:endCxn id="1049160"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14"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9153"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4"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55" name="Rectangle 13"/>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6"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9157"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8"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9"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9160"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1" name="Rectangle 19"/>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2"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9163"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4"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5"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9166"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7" name="Rectangle 25"/>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8"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9169"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70"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71"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9172"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73" name="Rectangle 31"/>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74"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9175"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76"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77"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8"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9"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0"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1"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2"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3"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708"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2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70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1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74" name="Group 60"/>
          <p:cNvGrpSpPr/>
          <p:nvPr userDrawn="1"/>
        </p:nvGrpSpPr>
        <p:grpSpPr>
          <a:xfrm>
            <a:off x="716012" y="759582"/>
            <a:ext cx="3556067" cy="4132337"/>
            <a:chOff x="520700" y="759582"/>
            <a:chExt cx="3556067" cy="4132337"/>
          </a:xfrm>
        </p:grpSpPr>
        <p:cxnSp>
          <p:nvCxnSpPr>
            <p:cNvPr id="3145866" name="Connector: Elbow 102"/>
            <p:cNvCxnSpPr>
              <a:stCxn id="1049711" idx="6"/>
              <a:endCxn id="1049712"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stCxn id="1049711" idx="6"/>
              <a:endCxn id="104971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stCxn id="1049711" idx="6"/>
              <a:endCxn id="1049720"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stCxn id="1049711" idx="6"/>
              <a:endCxn id="1049724"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stCxn id="1049711" idx="6"/>
              <a:endCxn id="104971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stCxn id="1049711" idx="6"/>
              <a:endCxn id="1049716"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endCxn id="104972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11"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grpSp>
          <p:nvGrpSpPr>
            <p:cNvPr id="475" name="Group 100"/>
            <p:cNvGrpSpPr/>
            <p:nvPr/>
          </p:nvGrpSpPr>
          <p:grpSpPr bwMode="auto">
            <a:xfrm>
              <a:off x="3420306" y="759582"/>
              <a:ext cx="656461" cy="4132337"/>
              <a:chOff x="3522182" y="752447"/>
              <a:chExt cx="656468" cy="4132036"/>
            </a:xfrm>
          </p:grpSpPr>
          <p:grpSp>
            <p:nvGrpSpPr>
              <p:cNvPr id="476" name="Group 15"/>
              <p:cNvGrpSpPr/>
              <p:nvPr/>
            </p:nvGrpSpPr>
            <p:grpSpPr bwMode="auto">
              <a:xfrm>
                <a:off x="3522182" y="752447"/>
                <a:ext cx="656468" cy="419144"/>
                <a:chOff x="3522182" y="782927"/>
                <a:chExt cx="656468" cy="419144"/>
              </a:xfrm>
            </p:grpSpPr>
            <p:sp>
              <p:nvSpPr>
                <p:cNvPr id="1049712"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13"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1</a:t>
                  </a:r>
                </a:p>
              </p:txBody>
            </p:sp>
          </p:grpSp>
          <p:grpSp>
            <p:nvGrpSpPr>
              <p:cNvPr id="477" name="Group 16"/>
              <p:cNvGrpSpPr/>
              <p:nvPr/>
            </p:nvGrpSpPr>
            <p:grpSpPr bwMode="auto">
              <a:xfrm>
                <a:off x="3522182" y="1371527"/>
                <a:ext cx="656467" cy="419144"/>
                <a:chOff x="3522182" y="1395657"/>
                <a:chExt cx="656467" cy="419144"/>
              </a:xfrm>
            </p:grpSpPr>
            <p:sp>
              <p:nvSpPr>
                <p:cNvPr id="1049714"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15"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2</a:t>
                  </a:r>
                </a:p>
              </p:txBody>
            </p:sp>
          </p:grpSp>
          <p:grpSp>
            <p:nvGrpSpPr>
              <p:cNvPr id="478" name="Group 26"/>
              <p:cNvGrpSpPr/>
              <p:nvPr/>
            </p:nvGrpSpPr>
            <p:grpSpPr bwMode="auto">
              <a:xfrm>
                <a:off x="3522182" y="3228607"/>
                <a:ext cx="656467" cy="417878"/>
                <a:chOff x="3522182" y="3233686"/>
                <a:chExt cx="656467" cy="417878"/>
              </a:xfrm>
            </p:grpSpPr>
            <p:sp>
              <p:nvSpPr>
                <p:cNvPr id="1049716"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17"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5</a:t>
                  </a:r>
                </a:p>
              </p:txBody>
            </p:sp>
          </p:grpSp>
          <p:grpSp>
            <p:nvGrpSpPr>
              <p:cNvPr id="479" name="Group 98"/>
              <p:cNvGrpSpPr/>
              <p:nvPr/>
            </p:nvGrpSpPr>
            <p:grpSpPr bwMode="auto">
              <a:xfrm>
                <a:off x="3522182" y="3846259"/>
                <a:ext cx="656467" cy="419144"/>
                <a:chOff x="3522182" y="3844987"/>
                <a:chExt cx="656467" cy="419144"/>
              </a:xfrm>
            </p:grpSpPr>
            <p:sp>
              <p:nvSpPr>
                <p:cNvPr id="1049718"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19"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6</a:t>
                  </a:r>
                </a:p>
              </p:txBody>
            </p:sp>
          </p:grpSp>
          <p:grpSp>
            <p:nvGrpSpPr>
              <p:cNvPr id="480" name="Group 17"/>
              <p:cNvGrpSpPr/>
              <p:nvPr/>
            </p:nvGrpSpPr>
            <p:grpSpPr bwMode="auto">
              <a:xfrm>
                <a:off x="3522182" y="1990447"/>
                <a:ext cx="656467" cy="417878"/>
                <a:chOff x="3522182" y="2008227"/>
                <a:chExt cx="656467" cy="417878"/>
              </a:xfrm>
            </p:grpSpPr>
            <p:sp>
              <p:nvSpPr>
                <p:cNvPr id="1049720"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21"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3</a:t>
                  </a:r>
                </a:p>
              </p:txBody>
            </p:sp>
          </p:grpSp>
          <p:grpSp>
            <p:nvGrpSpPr>
              <p:cNvPr id="481" name="Group 18"/>
              <p:cNvGrpSpPr/>
              <p:nvPr/>
            </p:nvGrpSpPr>
            <p:grpSpPr bwMode="auto">
              <a:xfrm>
                <a:off x="3522182" y="2609527"/>
                <a:ext cx="656467" cy="417878"/>
                <a:chOff x="3522182" y="2620957"/>
                <a:chExt cx="656467" cy="417878"/>
              </a:xfrm>
            </p:grpSpPr>
            <p:sp>
              <p:nvSpPr>
                <p:cNvPr id="1049722"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23"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4</a:t>
                  </a:r>
                </a:p>
              </p:txBody>
            </p:sp>
          </p:grpSp>
          <p:grpSp>
            <p:nvGrpSpPr>
              <p:cNvPr id="482" name="Group 99"/>
              <p:cNvGrpSpPr/>
              <p:nvPr/>
            </p:nvGrpSpPr>
            <p:grpSpPr bwMode="auto">
              <a:xfrm>
                <a:off x="3522182" y="4465339"/>
                <a:ext cx="656467" cy="419144"/>
                <a:chOff x="3522182" y="4457719"/>
                <a:chExt cx="656467" cy="419144"/>
              </a:xfrm>
            </p:grpSpPr>
            <p:sp>
              <p:nvSpPr>
                <p:cNvPr id="1049724"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25"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7</a:t>
                  </a:r>
                </a:p>
              </p:txBody>
            </p:sp>
          </p:grpSp>
        </p:grpSp>
      </p:grpSp>
      <p:sp>
        <p:nvSpPr>
          <p:cNvPr id="1049726"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7"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8"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9"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0"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1"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2"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3"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8950"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27"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95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5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3" name="Group 60"/>
          <p:cNvGrpSpPr/>
          <p:nvPr userDrawn="1"/>
        </p:nvGrpSpPr>
        <p:grpSpPr>
          <a:xfrm>
            <a:off x="716012" y="759582"/>
            <a:ext cx="3556067" cy="4132337"/>
            <a:chOff x="520700" y="759582"/>
            <a:chExt cx="3556067" cy="4132337"/>
          </a:xfrm>
        </p:grpSpPr>
        <p:cxnSp>
          <p:nvCxnSpPr>
            <p:cNvPr id="3145762" name="Connector: Elbow 102"/>
            <p:cNvCxnSpPr>
              <a:stCxn id="1048953" idx="6"/>
              <a:endCxn id="1048954"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stCxn id="1048953" idx="6"/>
              <a:endCxn id="1048956"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stCxn id="1048953" idx="6"/>
              <a:endCxn id="1048962"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stCxn id="1048953" idx="6"/>
              <a:endCxn id="1048966"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stCxn id="1048953" idx="6"/>
              <a:endCxn id="1048960"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stCxn id="1048953" idx="6"/>
              <a:endCxn id="1048958"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endCxn id="1048964"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53"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grpSp>
          <p:nvGrpSpPr>
            <p:cNvPr id="244" name="Group 100"/>
            <p:cNvGrpSpPr/>
            <p:nvPr/>
          </p:nvGrpSpPr>
          <p:grpSpPr bwMode="auto">
            <a:xfrm>
              <a:off x="3420306" y="759582"/>
              <a:ext cx="656461" cy="4132337"/>
              <a:chOff x="3522182" y="752447"/>
              <a:chExt cx="656468" cy="4132036"/>
            </a:xfrm>
          </p:grpSpPr>
          <p:grpSp>
            <p:nvGrpSpPr>
              <p:cNvPr id="245" name="Group 15"/>
              <p:cNvGrpSpPr/>
              <p:nvPr/>
            </p:nvGrpSpPr>
            <p:grpSpPr bwMode="auto">
              <a:xfrm>
                <a:off x="3522182" y="752447"/>
                <a:ext cx="656468" cy="419144"/>
                <a:chOff x="3522182" y="782927"/>
                <a:chExt cx="656468" cy="419144"/>
              </a:xfrm>
            </p:grpSpPr>
            <p:sp>
              <p:nvSpPr>
                <p:cNvPr id="1048954"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55"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1</a:t>
                  </a:r>
                </a:p>
              </p:txBody>
            </p:sp>
          </p:grpSp>
          <p:grpSp>
            <p:nvGrpSpPr>
              <p:cNvPr id="246" name="Group 16"/>
              <p:cNvGrpSpPr/>
              <p:nvPr/>
            </p:nvGrpSpPr>
            <p:grpSpPr bwMode="auto">
              <a:xfrm>
                <a:off x="3522182" y="1371527"/>
                <a:ext cx="656467" cy="419144"/>
                <a:chOff x="3522182" y="1395657"/>
                <a:chExt cx="656467" cy="419144"/>
              </a:xfrm>
            </p:grpSpPr>
            <p:sp>
              <p:nvSpPr>
                <p:cNvPr id="1048956"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57" name="Oval 45"/>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2</a:t>
                  </a:r>
                </a:p>
              </p:txBody>
            </p:sp>
          </p:grpSp>
          <p:grpSp>
            <p:nvGrpSpPr>
              <p:cNvPr id="247" name="Group 26"/>
              <p:cNvGrpSpPr/>
              <p:nvPr/>
            </p:nvGrpSpPr>
            <p:grpSpPr bwMode="auto">
              <a:xfrm>
                <a:off x="3522182" y="3228607"/>
                <a:ext cx="656467" cy="417878"/>
                <a:chOff x="3522182" y="3233686"/>
                <a:chExt cx="656467" cy="417878"/>
              </a:xfrm>
            </p:grpSpPr>
            <p:sp>
              <p:nvSpPr>
                <p:cNvPr id="1048958"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59"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5</a:t>
                  </a:r>
                </a:p>
              </p:txBody>
            </p:sp>
          </p:grpSp>
          <p:grpSp>
            <p:nvGrpSpPr>
              <p:cNvPr id="248" name="Group 98"/>
              <p:cNvGrpSpPr/>
              <p:nvPr/>
            </p:nvGrpSpPr>
            <p:grpSpPr bwMode="auto">
              <a:xfrm>
                <a:off x="3522182" y="3846259"/>
                <a:ext cx="656467" cy="419144"/>
                <a:chOff x="3522182" y="3844987"/>
                <a:chExt cx="656467" cy="419144"/>
              </a:xfrm>
            </p:grpSpPr>
            <p:sp>
              <p:nvSpPr>
                <p:cNvPr id="1048960"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61" name="Oval 39"/>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6</a:t>
                  </a:r>
                </a:p>
              </p:txBody>
            </p:sp>
          </p:grpSp>
          <p:grpSp>
            <p:nvGrpSpPr>
              <p:cNvPr id="249" name="Group 17"/>
              <p:cNvGrpSpPr/>
              <p:nvPr/>
            </p:nvGrpSpPr>
            <p:grpSpPr bwMode="auto">
              <a:xfrm>
                <a:off x="3522182" y="1990447"/>
                <a:ext cx="656467" cy="417878"/>
                <a:chOff x="3522182" y="2008227"/>
                <a:chExt cx="656467" cy="417878"/>
              </a:xfrm>
            </p:grpSpPr>
            <p:sp>
              <p:nvSpPr>
                <p:cNvPr id="1048962"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63"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3</a:t>
                  </a:r>
                </a:p>
              </p:txBody>
            </p:sp>
          </p:grpSp>
          <p:grpSp>
            <p:nvGrpSpPr>
              <p:cNvPr id="250" name="Group 18"/>
              <p:cNvGrpSpPr/>
              <p:nvPr/>
            </p:nvGrpSpPr>
            <p:grpSpPr bwMode="auto">
              <a:xfrm>
                <a:off x="3522182" y="2609527"/>
                <a:ext cx="656467" cy="417878"/>
                <a:chOff x="3522182" y="2620957"/>
                <a:chExt cx="656467" cy="417878"/>
              </a:xfrm>
            </p:grpSpPr>
            <p:sp>
              <p:nvSpPr>
                <p:cNvPr id="1048964"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65" name="Oval 33"/>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4</a:t>
                  </a:r>
                </a:p>
              </p:txBody>
            </p:sp>
          </p:grpSp>
          <p:grpSp>
            <p:nvGrpSpPr>
              <p:cNvPr id="251" name="Group 99"/>
              <p:cNvGrpSpPr/>
              <p:nvPr/>
            </p:nvGrpSpPr>
            <p:grpSpPr bwMode="auto">
              <a:xfrm>
                <a:off x="3522182" y="4465339"/>
                <a:ext cx="656467" cy="419144"/>
                <a:chOff x="3522182" y="4457719"/>
                <a:chExt cx="656467" cy="419144"/>
              </a:xfrm>
            </p:grpSpPr>
            <p:sp>
              <p:nvSpPr>
                <p:cNvPr id="1048966"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67"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7</a:t>
                  </a:r>
                </a:p>
              </p:txBody>
            </p:sp>
          </p:grpSp>
        </p:grpSp>
      </p:grpSp>
      <p:sp>
        <p:nvSpPr>
          <p:cNvPr id="1048968"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9"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0"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1"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2"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3"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4"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5"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652"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18"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65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5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57" name="Group 60"/>
          <p:cNvGrpSpPr/>
          <p:nvPr userDrawn="1"/>
        </p:nvGrpSpPr>
        <p:grpSpPr>
          <a:xfrm>
            <a:off x="716012" y="759582"/>
            <a:ext cx="3556067" cy="4132337"/>
            <a:chOff x="520700" y="759582"/>
            <a:chExt cx="3556067" cy="4132337"/>
          </a:xfrm>
        </p:grpSpPr>
        <p:cxnSp>
          <p:nvCxnSpPr>
            <p:cNvPr id="3145857" name="Connector: Elbow 102"/>
            <p:cNvCxnSpPr>
              <a:stCxn id="1049655" idx="6"/>
              <a:endCxn id="1049656"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stCxn id="1049655" idx="6"/>
              <a:endCxn id="1049658"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stCxn id="1049655" idx="6"/>
              <a:endCxn id="1049664"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stCxn id="1049655" idx="6"/>
              <a:endCxn id="1049668"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stCxn id="1049655" idx="6"/>
              <a:endCxn id="1049662"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stCxn id="1049655" idx="6"/>
              <a:endCxn id="1049660"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endCxn id="1049666"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55"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grpSp>
          <p:nvGrpSpPr>
            <p:cNvPr id="458" name="Group 100"/>
            <p:cNvGrpSpPr/>
            <p:nvPr/>
          </p:nvGrpSpPr>
          <p:grpSpPr bwMode="auto">
            <a:xfrm>
              <a:off x="3420306" y="759582"/>
              <a:ext cx="656461" cy="4132337"/>
              <a:chOff x="3522182" y="752447"/>
              <a:chExt cx="656468" cy="4132036"/>
            </a:xfrm>
          </p:grpSpPr>
          <p:grpSp>
            <p:nvGrpSpPr>
              <p:cNvPr id="459" name="Group 15"/>
              <p:cNvGrpSpPr/>
              <p:nvPr/>
            </p:nvGrpSpPr>
            <p:grpSpPr bwMode="auto">
              <a:xfrm>
                <a:off x="3522182" y="752447"/>
                <a:ext cx="656468" cy="419144"/>
                <a:chOff x="3522182" y="782927"/>
                <a:chExt cx="656468" cy="419144"/>
              </a:xfrm>
            </p:grpSpPr>
            <p:sp>
              <p:nvSpPr>
                <p:cNvPr id="1049656"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57" name="Oval 48"/>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1</a:t>
                  </a:r>
                </a:p>
              </p:txBody>
            </p:sp>
          </p:grpSp>
          <p:grpSp>
            <p:nvGrpSpPr>
              <p:cNvPr id="460" name="Group 16"/>
              <p:cNvGrpSpPr/>
              <p:nvPr/>
            </p:nvGrpSpPr>
            <p:grpSpPr bwMode="auto">
              <a:xfrm>
                <a:off x="3522182" y="1371527"/>
                <a:ext cx="656467" cy="419144"/>
                <a:chOff x="3522182" y="1395657"/>
                <a:chExt cx="656467" cy="419144"/>
              </a:xfrm>
            </p:grpSpPr>
            <p:sp>
              <p:nvSpPr>
                <p:cNvPr id="1049658"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59"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2</a:t>
                  </a:r>
                </a:p>
              </p:txBody>
            </p:sp>
          </p:grpSp>
          <p:grpSp>
            <p:nvGrpSpPr>
              <p:cNvPr id="461" name="Group 26"/>
              <p:cNvGrpSpPr/>
              <p:nvPr/>
            </p:nvGrpSpPr>
            <p:grpSpPr bwMode="auto">
              <a:xfrm>
                <a:off x="3522182" y="3228607"/>
                <a:ext cx="656467" cy="417878"/>
                <a:chOff x="3522182" y="3233686"/>
                <a:chExt cx="656467" cy="417878"/>
              </a:xfrm>
            </p:grpSpPr>
            <p:sp>
              <p:nvSpPr>
                <p:cNvPr id="1049660"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1" name="Oval 42"/>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5</a:t>
                  </a:r>
                </a:p>
              </p:txBody>
            </p:sp>
          </p:grpSp>
          <p:grpSp>
            <p:nvGrpSpPr>
              <p:cNvPr id="462" name="Group 98"/>
              <p:cNvGrpSpPr/>
              <p:nvPr/>
            </p:nvGrpSpPr>
            <p:grpSpPr bwMode="auto">
              <a:xfrm>
                <a:off x="3522182" y="3846259"/>
                <a:ext cx="656467" cy="419144"/>
                <a:chOff x="3522182" y="3844987"/>
                <a:chExt cx="656467" cy="419144"/>
              </a:xfrm>
            </p:grpSpPr>
            <p:sp>
              <p:nvSpPr>
                <p:cNvPr id="1049662"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3"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6</a:t>
                  </a:r>
                </a:p>
              </p:txBody>
            </p:sp>
          </p:grpSp>
          <p:grpSp>
            <p:nvGrpSpPr>
              <p:cNvPr id="463" name="Group 17"/>
              <p:cNvGrpSpPr/>
              <p:nvPr/>
            </p:nvGrpSpPr>
            <p:grpSpPr bwMode="auto">
              <a:xfrm>
                <a:off x="3522182" y="1990447"/>
                <a:ext cx="656467" cy="417878"/>
                <a:chOff x="3522182" y="2008227"/>
                <a:chExt cx="656467" cy="417878"/>
              </a:xfrm>
            </p:grpSpPr>
            <p:sp>
              <p:nvSpPr>
                <p:cNvPr id="1049664"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5" name="Oval 36"/>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3</a:t>
                  </a:r>
                </a:p>
              </p:txBody>
            </p:sp>
          </p:grpSp>
          <p:grpSp>
            <p:nvGrpSpPr>
              <p:cNvPr id="464" name="Group 18"/>
              <p:cNvGrpSpPr/>
              <p:nvPr/>
            </p:nvGrpSpPr>
            <p:grpSpPr bwMode="auto">
              <a:xfrm>
                <a:off x="3522182" y="2609527"/>
                <a:ext cx="656467" cy="417878"/>
                <a:chOff x="3522182" y="2620957"/>
                <a:chExt cx="656467" cy="417878"/>
              </a:xfrm>
            </p:grpSpPr>
            <p:sp>
              <p:nvSpPr>
                <p:cNvPr id="1049666"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7"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4</a:t>
                  </a:r>
                </a:p>
              </p:txBody>
            </p:sp>
          </p:grpSp>
          <p:grpSp>
            <p:nvGrpSpPr>
              <p:cNvPr id="465" name="Group 99"/>
              <p:cNvGrpSpPr/>
              <p:nvPr/>
            </p:nvGrpSpPr>
            <p:grpSpPr bwMode="auto">
              <a:xfrm>
                <a:off x="3522182" y="4465339"/>
                <a:ext cx="656467" cy="419144"/>
                <a:chOff x="3522182" y="4457719"/>
                <a:chExt cx="656467" cy="419144"/>
              </a:xfrm>
            </p:grpSpPr>
            <p:sp>
              <p:nvSpPr>
                <p:cNvPr id="1049668"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9" name="Oval 30"/>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7</a:t>
                  </a:r>
                </a:p>
              </p:txBody>
            </p:sp>
          </p:grpSp>
        </p:grpSp>
      </p:grpSp>
      <p:sp>
        <p:nvSpPr>
          <p:cNvPr id="1049670"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1"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2"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3"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4"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5"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6"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7"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4"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06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93" name="Group 3"/>
          <p:cNvGrpSpPr/>
          <p:nvPr userDrawn="1"/>
        </p:nvGrpSpPr>
        <p:grpSpPr>
          <a:xfrm>
            <a:off x="1060707" y="857568"/>
            <a:ext cx="3060700" cy="3921125"/>
            <a:chOff x="520700" y="865188"/>
            <a:chExt cx="3060700" cy="3921125"/>
          </a:xfrm>
        </p:grpSpPr>
        <p:cxnSp>
          <p:nvCxnSpPr>
            <p:cNvPr id="3145786" name="Connector: Elbow 57"/>
            <p:cNvCxnSpPr>
              <a:stCxn id="1049064" idx="6"/>
              <a:endCxn id="1049065"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stCxn id="1049064" idx="6"/>
              <a:endCxn id="104906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stCxn id="1049064" idx="6"/>
              <a:endCxn id="1049069"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stCxn id="1049064" idx="6"/>
              <a:endCxn id="1049071"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stCxn id="1049064" idx="6"/>
              <a:endCxn id="1049068"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stCxn id="1049064" idx="6"/>
              <a:endCxn id="1049067"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endCxn id="1049070"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64" name="Oval 11"/>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sp>
          <p:nvSpPr>
            <p:cNvPr id="1049065" name="Oval 13"/>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66"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67" name="Oval 17"/>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68"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69" name="Oval 21"/>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70"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71" name="Oval 25"/>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grpSp>
      <p:sp>
        <p:nvSpPr>
          <p:cNvPr id="1049072"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3"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4"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5"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6"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7"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8"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9"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0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79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3" name="Group 3"/>
          <p:cNvGrpSpPr/>
          <p:nvPr userDrawn="1"/>
        </p:nvGrpSpPr>
        <p:grpSpPr>
          <a:xfrm>
            <a:off x="1060707" y="857568"/>
            <a:ext cx="3060700" cy="3921125"/>
            <a:chOff x="520700" y="865188"/>
            <a:chExt cx="3060700" cy="3921125"/>
          </a:xfrm>
        </p:grpSpPr>
        <p:cxnSp>
          <p:nvCxnSpPr>
            <p:cNvPr id="3145744" name="Connector: Elbow 57"/>
            <p:cNvCxnSpPr>
              <a:stCxn id="1048794" idx="6"/>
              <a:endCxn id="1048795"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stCxn id="1048794" idx="6"/>
              <a:endCxn id="104879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stCxn id="1048794" idx="6"/>
              <a:endCxn id="1048799"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stCxn id="1048794" idx="6"/>
              <a:endCxn id="1048801"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stCxn id="1048794" idx="6"/>
              <a:endCxn id="1048798"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stCxn id="1048794" idx="6"/>
              <a:endCxn id="1048797"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endCxn id="1048800"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94" name="Oval 11"/>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sp>
          <p:nvSpPr>
            <p:cNvPr id="1048795" name="Oval 13"/>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796"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797" name="Oval 17"/>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798"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799" name="Oval 21"/>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800"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801" name="Oval 25"/>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grpSp>
      <p:sp>
        <p:nvSpPr>
          <p:cNvPr id="1048802"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3"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4"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5"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6"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7"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8"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9"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9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48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8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02" name="Group 3"/>
          <p:cNvGrpSpPr/>
          <p:nvPr userDrawn="1"/>
        </p:nvGrpSpPr>
        <p:grpSpPr>
          <a:xfrm>
            <a:off x="1060707" y="857568"/>
            <a:ext cx="3060700" cy="3921125"/>
            <a:chOff x="520700" y="865188"/>
            <a:chExt cx="3060700" cy="3921125"/>
          </a:xfrm>
        </p:grpSpPr>
        <p:cxnSp>
          <p:nvCxnSpPr>
            <p:cNvPr id="3145828" name="Connector: Elbow 57"/>
            <p:cNvCxnSpPr>
              <a:stCxn id="1049483" idx="6"/>
              <a:endCxn id="104948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stCxn id="1049483" idx="6"/>
              <a:endCxn id="1049485"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stCxn id="1049483" idx="6"/>
              <a:endCxn id="1049488"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stCxn id="1049483" idx="6"/>
              <a:endCxn id="1049490"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stCxn id="1049483" idx="6"/>
              <a:endCxn id="1049487"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stCxn id="1049483" idx="6"/>
              <a:endCxn id="1049486"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endCxn id="1049489"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83" name="Oval 11"/>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sp>
          <p:nvSpPr>
            <p:cNvPr id="1049484" name="Oval 13"/>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5"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6" name="Oval 17"/>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7"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8" name="Oval 21"/>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9"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90" name="Oval 25"/>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grpSp>
      <p:sp>
        <p:nvSpPr>
          <p:cNvPr id="1049491"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2"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3"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4"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5"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6"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7"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8"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68"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62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2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60" name="Group 3"/>
          <p:cNvGrpSpPr/>
          <p:nvPr userDrawn="1"/>
        </p:nvGrpSpPr>
        <p:grpSpPr>
          <a:xfrm>
            <a:off x="2441263" y="1060409"/>
            <a:ext cx="4259386" cy="3399177"/>
            <a:chOff x="2441263" y="1068029"/>
            <a:chExt cx="4259386" cy="3399177"/>
          </a:xfrm>
        </p:grpSpPr>
        <p:pic>
          <p:nvPicPr>
            <p:cNvPr id="2097169" name="Picture 4" descr="Icon  Description automatically generated"/>
            <p:cNvPicPr>
              <a:picLocks noChangeAspect="1"/>
            </p:cNvPicPr>
            <p:nvPr/>
          </p:nvPicPr>
          <p:blipFill>
            <a:blip r:embed="rId3"/>
            <a:stretch>
              <a:fillRect/>
            </a:stretch>
          </p:blipFill>
          <p:spPr>
            <a:xfrm>
              <a:off x="2625376" y="1068029"/>
              <a:ext cx="3885072" cy="3371043"/>
            </a:xfrm>
            <a:prstGeom prst="rect">
              <a:avLst/>
            </a:prstGeom>
          </p:spPr>
        </p:pic>
        <p:grpSp>
          <p:nvGrpSpPr>
            <p:cNvPr id="161" name="Group 5"/>
            <p:cNvGrpSpPr/>
            <p:nvPr/>
          </p:nvGrpSpPr>
          <p:grpSpPr>
            <a:xfrm>
              <a:off x="2441263" y="1089939"/>
              <a:ext cx="4259386" cy="3377267"/>
              <a:chOff x="2441263" y="1089939"/>
              <a:chExt cx="4259386" cy="3377267"/>
            </a:xfrm>
          </p:grpSpPr>
          <p:sp>
            <p:nvSpPr>
              <p:cNvPr id="1048623" name="Oval 33"/>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4" name="Oval 31"/>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5" name="Oval 29"/>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6" name="Oval 27"/>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7" name="Oval 25"/>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8" name="Oval 23"/>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9" name="Oval 21"/>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30" name="Oval 19"/>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162" name="Group 6"/>
            <p:cNvGrpSpPr/>
            <p:nvPr/>
          </p:nvGrpSpPr>
          <p:grpSpPr>
            <a:xfrm>
              <a:off x="3551613" y="1402488"/>
              <a:ext cx="2053983" cy="2053983"/>
              <a:chOff x="3766548" y="1602249"/>
              <a:chExt cx="2053983" cy="2053983"/>
            </a:xfrm>
          </p:grpSpPr>
          <p:sp>
            <p:nvSpPr>
              <p:cNvPr id="1048631" name="Oval 8"/>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32" name="Oval 9"/>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633" name="Text Placeholder 16"/>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4" name="Text Placeholder 16"/>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5" name="Text Placeholder 16"/>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6" name="Text Placeholder 16"/>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7" name="Text Placeholder 16"/>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8" name="Text Placeholder 16"/>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9" name="Text Placeholder 16"/>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0" name="Text Placeholder 16"/>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1" name="Text Placeholder 16"/>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77"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38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77" name="Group 3"/>
          <p:cNvGrpSpPr/>
          <p:nvPr userDrawn="1"/>
        </p:nvGrpSpPr>
        <p:grpSpPr>
          <a:xfrm>
            <a:off x="1941529" y="1105301"/>
            <a:ext cx="5260942" cy="3388546"/>
            <a:chOff x="1941529" y="1120931"/>
            <a:chExt cx="5260942" cy="3388546"/>
          </a:xfrm>
        </p:grpSpPr>
        <p:pic>
          <p:nvPicPr>
            <p:cNvPr id="2097278" name="Picture 4" descr="A picture containing icon  Description automatically generated"/>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049389" name="TextBox 14"/>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77"/>
                </a:rPr>
                <a:t>1</a:t>
              </a:r>
            </a:p>
          </p:txBody>
        </p:sp>
        <p:sp>
          <p:nvSpPr>
            <p:cNvPr id="1049390" name="TextBox 15"/>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77"/>
                </a:rPr>
                <a:t>3</a:t>
              </a:r>
            </a:p>
          </p:txBody>
        </p:sp>
        <p:sp>
          <p:nvSpPr>
            <p:cNvPr id="1049391" name="TextBox 16"/>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77"/>
                </a:rPr>
                <a:t>5</a:t>
              </a:r>
            </a:p>
          </p:txBody>
        </p:sp>
        <p:sp>
          <p:nvSpPr>
            <p:cNvPr id="1049392" name="TextBox 17"/>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77"/>
                </a:rPr>
                <a:t>7</a:t>
              </a:r>
            </a:p>
          </p:txBody>
        </p:sp>
        <p:sp>
          <p:nvSpPr>
            <p:cNvPr id="1049393" name="TextBox 18"/>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77"/>
                </a:rPr>
                <a:t>8</a:t>
              </a:r>
            </a:p>
          </p:txBody>
        </p:sp>
        <p:sp>
          <p:nvSpPr>
            <p:cNvPr id="1049394" name="TextBox 19"/>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77"/>
                </a:rPr>
                <a:t>6</a:t>
              </a:r>
            </a:p>
          </p:txBody>
        </p:sp>
        <p:sp>
          <p:nvSpPr>
            <p:cNvPr id="1049395" name="TextBox 20"/>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77"/>
                </a:rPr>
                <a:t>4</a:t>
              </a:r>
            </a:p>
          </p:txBody>
        </p:sp>
        <p:sp>
          <p:nvSpPr>
            <p:cNvPr id="1049396" name="TextBox 21"/>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77"/>
                </a:rPr>
                <a:t>2</a:t>
              </a:r>
            </a:p>
          </p:txBody>
        </p:sp>
      </p:grpSp>
      <p:sp>
        <p:nvSpPr>
          <p:cNvPr id="1049397" name="Text Placeholder 16"/>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8" name="Text Placeholder 16"/>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9" name="Text Placeholder 16"/>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0" name="Text Placeholder 16"/>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1" name="Text Placeholder 16"/>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2" name="Text Placeholder 16"/>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3" name="Text Placeholder 16"/>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4" name="Text Placeholder 16"/>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5" name="Text Placeholder 16"/>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3"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23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3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28" name="Group 76"/>
          <p:cNvGrpSpPr/>
          <p:nvPr userDrawn="1"/>
        </p:nvGrpSpPr>
        <p:grpSpPr>
          <a:xfrm>
            <a:off x="1819788" y="3189298"/>
            <a:ext cx="5504424" cy="588192"/>
            <a:chOff x="939787" y="3189298"/>
            <a:chExt cx="5504424" cy="588192"/>
          </a:xfrm>
        </p:grpSpPr>
        <p:grpSp>
          <p:nvGrpSpPr>
            <p:cNvPr id="329" name="Group 4"/>
            <p:cNvGrpSpPr/>
            <p:nvPr/>
          </p:nvGrpSpPr>
          <p:grpSpPr>
            <a:xfrm>
              <a:off x="939787" y="3189298"/>
              <a:ext cx="281352" cy="588192"/>
              <a:chOff x="1482928" y="1706140"/>
              <a:chExt cx="396240" cy="828375"/>
            </a:xfrm>
          </p:grpSpPr>
          <p:grpSp>
            <p:nvGrpSpPr>
              <p:cNvPr id="330" name="Group 29"/>
              <p:cNvGrpSpPr/>
              <p:nvPr/>
            </p:nvGrpSpPr>
            <p:grpSpPr>
              <a:xfrm>
                <a:off x="1482928" y="1706140"/>
                <a:ext cx="396240" cy="661021"/>
                <a:chOff x="1424940" y="1729740"/>
                <a:chExt cx="396240" cy="661021"/>
              </a:xfrm>
            </p:grpSpPr>
            <p:sp>
              <p:nvSpPr>
                <p:cNvPr id="1049232" name="Rectangle 3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3"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5" name="Straight Arrow Connector 3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4"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1" name="Group 5"/>
            <p:cNvGrpSpPr/>
            <p:nvPr userDrawn="1"/>
          </p:nvGrpSpPr>
          <p:grpSpPr>
            <a:xfrm>
              <a:off x="2680811" y="3189298"/>
              <a:ext cx="281352" cy="588192"/>
              <a:chOff x="1482928" y="1706140"/>
              <a:chExt cx="396240" cy="828375"/>
            </a:xfrm>
          </p:grpSpPr>
          <p:grpSp>
            <p:nvGrpSpPr>
              <p:cNvPr id="332" name="Group 24"/>
              <p:cNvGrpSpPr/>
              <p:nvPr/>
            </p:nvGrpSpPr>
            <p:grpSpPr>
              <a:xfrm>
                <a:off x="1482928" y="1706140"/>
                <a:ext cx="396240" cy="661021"/>
                <a:chOff x="1424940" y="1729740"/>
                <a:chExt cx="396240" cy="661021"/>
              </a:xfrm>
            </p:grpSpPr>
            <p:sp>
              <p:nvSpPr>
                <p:cNvPr id="1049235"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6"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6" name="Straight Arrow Connector 2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7" name="Rectangle 2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3" name="Group 6"/>
            <p:cNvGrpSpPr/>
            <p:nvPr userDrawn="1"/>
          </p:nvGrpSpPr>
          <p:grpSpPr>
            <a:xfrm>
              <a:off x="4421835" y="3189298"/>
              <a:ext cx="281352" cy="588192"/>
              <a:chOff x="1482928" y="1706140"/>
              <a:chExt cx="396240" cy="828375"/>
            </a:xfrm>
          </p:grpSpPr>
          <p:grpSp>
            <p:nvGrpSpPr>
              <p:cNvPr id="334" name="Group 19"/>
              <p:cNvGrpSpPr/>
              <p:nvPr/>
            </p:nvGrpSpPr>
            <p:grpSpPr>
              <a:xfrm>
                <a:off x="1482928" y="1706140"/>
                <a:ext cx="396240" cy="661021"/>
                <a:chOff x="1424940" y="1729740"/>
                <a:chExt cx="396240" cy="661021"/>
              </a:xfrm>
            </p:grpSpPr>
            <p:sp>
              <p:nvSpPr>
                <p:cNvPr id="1049238" name="Rectangle 2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9"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7" name="Straight Arrow Connector 2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0"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5" name="Group 7"/>
            <p:cNvGrpSpPr/>
            <p:nvPr userDrawn="1"/>
          </p:nvGrpSpPr>
          <p:grpSpPr>
            <a:xfrm>
              <a:off x="6162859" y="3189298"/>
              <a:ext cx="281352" cy="588192"/>
              <a:chOff x="1482928" y="1706140"/>
              <a:chExt cx="396240" cy="828375"/>
            </a:xfrm>
          </p:grpSpPr>
          <p:grpSp>
            <p:nvGrpSpPr>
              <p:cNvPr id="336" name="Group 14"/>
              <p:cNvGrpSpPr/>
              <p:nvPr/>
            </p:nvGrpSpPr>
            <p:grpSpPr>
              <a:xfrm>
                <a:off x="1482928" y="1706140"/>
                <a:ext cx="396240" cy="661021"/>
                <a:chOff x="1424940" y="1729740"/>
                <a:chExt cx="396240" cy="661021"/>
              </a:xfrm>
            </p:grpSpPr>
            <p:sp>
              <p:nvSpPr>
                <p:cNvPr id="1049241"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2"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8" name="Straight Arrow Connector 1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3" name="Rectangle 1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44"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5"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6"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7"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337" name="Group 39"/>
          <p:cNvGrpSpPr/>
          <p:nvPr userDrawn="1"/>
        </p:nvGrpSpPr>
        <p:grpSpPr>
          <a:xfrm>
            <a:off x="939787" y="1482414"/>
            <a:ext cx="7245449" cy="588192"/>
            <a:chOff x="939787" y="2277651"/>
            <a:chExt cx="7245449" cy="588192"/>
          </a:xfrm>
        </p:grpSpPr>
        <p:grpSp>
          <p:nvGrpSpPr>
            <p:cNvPr id="338" name="Group 40"/>
            <p:cNvGrpSpPr/>
            <p:nvPr/>
          </p:nvGrpSpPr>
          <p:grpSpPr>
            <a:xfrm>
              <a:off x="939787" y="2277651"/>
              <a:ext cx="281352" cy="588192"/>
              <a:chOff x="1482928" y="1706140"/>
              <a:chExt cx="396240" cy="828375"/>
            </a:xfrm>
          </p:grpSpPr>
          <p:grpSp>
            <p:nvGrpSpPr>
              <p:cNvPr id="339" name="Group 66"/>
              <p:cNvGrpSpPr/>
              <p:nvPr/>
            </p:nvGrpSpPr>
            <p:grpSpPr>
              <a:xfrm>
                <a:off x="1482928" y="1706140"/>
                <a:ext cx="396240" cy="661021"/>
                <a:chOff x="1424940" y="1729740"/>
                <a:chExt cx="396240" cy="661021"/>
              </a:xfrm>
            </p:grpSpPr>
            <p:sp>
              <p:nvSpPr>
                <p:cNvPr id="1049248"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9"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9" name="Straight Arrow Connector 6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0" name="Rectangle 6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0" name="Group 41"/>
            <p:cNvGrpSpPr/>
            <p:nvPr userDrawn="1"/>
          </p:nvGrpSpPr>
          <p:grpSpPr>
            <a:xfrm>
              <a:off x="2680811" y="2277651"/>
              <a:ext cx="281352" cy="588192"/>
              <a:chOff x="1482928" y="1706140"/>
              <a:chExt cx="396240" cy="828375"/>
            </a:xfrm>
          </p:grpSpPr>
          <p:grpSp>
            <p:nvGrpSpPr>
              <p:cNvPr id="341" name="Group 61"/>
              <p:cNvGrpSpPr/>
              <p:nvPr/>
            </p:nvGrpSpPr>
            <p:grpSpPr>
              <a:xfrm>
                <a:off x="1482928" y="1706140"/>
                <a:ext cx="396240" cy="661021"/>
                <a:chOff x="1424940" y="1729740"/>
                <a:chExt cx="396240" cy="661021"/>
              </a:xfrm>
            </p:grpSpPr>
            <p:sp>
              <p:nvSpPr>
                <p:cNvPr id="1049251" name="Rectangle 64"/>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2"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0" name="Straight Arrow Connector 6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3"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2" name="Group 42"/>
            <p:cNvGrpSpPr/>
            <p:nvPr userDrawn="1"/>
          </p:nvGrpSpPr>
          <p:grpSpPr>
            <a:xfrm>
              <a:off x="4421835" y="2277651"/>
              <a:ext cx="281352" cy="588192"/>
              <a:chOff x="1482928" y="1706140"/>
              <a:chExt cx="396240" cy="828375"/>
            </a:xfrm>
          </p:grpSpPr>
          <p:grpSp>
            <p:nvGrpSpPr>
              <p:cNvPr id="343" name="Group 56"/>
              <p:cNvGrpSpPr/>
              <p:nvPr/>
            </p:nvGrpSpPr>
            <p:grpSpPr>
              <a:xfrm>
                <a:off x="1482928" y="1706140"/>
                <a:ext cx="396240" cy="661021"/>
                <a:chOff x="1424940" y="1729740"/>
                <a:chExt cx="396240" cy="661021"/>
              </a:xfrm>
            </p:grpSpPr>
            <p:sp>
              <p:nvSpPr>
                <p:cNvPr id="1049254"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5"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1" name="Straight Arrow Connector 5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6" name="Rectangle 5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4" name="Group 43"/>
            <p:cNvGrpSpPr/>
            <p:nvPr userDrawn="1"/>
          </p:nvGrpSpPr>
          <p:grpSpPr>
            <a:xfrm>
              <a:off x="6162859" y="2277651"/>
              <a:ext cx="281352" cy="588192"/>
              <a:chOff x="1482928" y="1706140"/>
              <a:chExt cx="396240" cy="828375"/>
            </a:xfrm>
          </p:grpSpPr>
          <p:grpSp>
            <p:nvGrpSpPr>
              <p:cNvPr id="345" name="Group 50"/>
              <p:cNvGrpSpPr/>
              <p:nvPr/>
            </p:nvGrpSpPr>
            <p:grpSpPr>
              <a:xfrm>
                <a:off x="1482928" y="1706140"/>
                <a:ext cx="396240" cy="661021"/>
                <a:chOff x="1424940" y="1729740"/>
                <a:chExt cx="396240" cy="661021"/>
              </a:xfrm>
            </p:grpSpPr>
            <p:sp>
              <p:nvSpPr>
                <p:cNvPr id="1049257" name="Rectangle 53"/>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8"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2" name="Straight Arrow Connector 5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9"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6" name="Group 44"/>
            <p:cNvGrpSpPr/>
            <p:nvPr userDrawn="1"/>
          </p:nvGrpSpPr>
          <p:grpSpPr>
            <a:xfrm>
              <a:off x="7903884" y="2277651"/>
              <a:ext cx="281352" cy="588192"/>
              <a:chOff x="1482928" y="1706140"/>
              <a:chExt cx="396240" cy="828375"/>
            </a:xfrm>
          </p:grpSpPr>
          <p:grpSp>
            <p:nvGrpSpPr>
              <p:cNvPr id="347" name="Group 45"/>
              <p:cNvGrpSpPr/>
              <p:nvPr/>
            </p:nvGrpSpPr>
            <p:grpSpPr>
              <a:xfrm>
                <a:off x="1482928" y="1706140"/>
                <a:ext cx="396240" cy="661021"/>
                <a:chOff x="1424940" y="1729740"/>
                <a:chExt cx="396240" cy="661021"/>
              </a:xfrm>
            </p:grpSpPr>
            <p:sp>
              <p:nvSpPr>
                <p:cNvPr id="1049260"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61"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3" name="Straight Arrow Connector 46"/>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62" name="Rectangle 47"/>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63"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4"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5"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6"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7"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8813"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04"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8814"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8815"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charset="0"/>
              <a:ea typeface="Arial" charset="0"/>
              <a:cs typeface="Arial" charset="0"/>
              <a:sym typeface="Arial" charset="0"/>
            </a:endParaRPr>
          </a:p>
        </p:txBody>
      </p:sp>
      <p:sp>
        <p:nvSpPr>
          <p:cNvPr id="1048816"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charset="0"/>
              <a:ea typeface="Arial" charset="0"/>
              <a:cs typeface="Arial" charset="0"/>
              <a:sym typeface="Arial" charset="0"/>
            </a:endParaRPr>
          </a:p>
        </p:txBody>
      </p:sp>
      <p:sp>
        <p:nvSpPr>
          <p:cNvPr id="1048817"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8"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1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88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8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12" name="Group 76"/>
          <p:cNvGrpSpPr/>
          <p:nvPr userDrawn="1"/>
        </p:nvGrpSpPr>
        <p:grpSpPr>
          <a:xfrm>
            <a:off x="1819788" y="3189298"/>
            <a:ext cx="5504424" cy="588192"/>
            <a:chOff x="939787" y="3189298"/>
            <a:chExt cx="5504424" cy="588192"/>
          </a:xfrm>
        </p:grpSpPr>
        <p:grpSp>
          <p:nvGrpSpPr>
            <p:cNvPr id="213" name="Group 4"/>
            <p:cNvGrpSpPr/>
            <p:nvPr/>
          </p:nvGrpSpPr>
          <p:grpSpPr>
            <a:xfrm>
              <a:off x="939787" y="3189298"/>
              <a:ext cx="281352" cy="588192"/>
              <a:chOff x="1482928" y="1706140"/>
              <a:chExt cx="396240" cy="828375"/>
            </a:xfrm>
          </p:grpSpPr>
          <p:grpSp>
            <p:nvGrpSpPr>
              <p:cNvPr id="214" name="Group 29"/>
              <p:cNvGrpSpPr/>
              <p:nvPr/>
            </p:nvGrpSpPr>
            <p:grpSpPr>
              <a:xfrm>
                <a:off x="1482928" y="1706140"/>
                <a:ext cx="396240" cy="661021"/>
                <a:chOff x="1424940" y="1729740"/>
                <a:chExt cx="396240" cy="661021"/>
              </a:xfrm>
            </p:grpSpPr>
            <p:sp>
              <p:nvSpPr>
                <p:cNvPr id="1048884" name="Rectangle 3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5"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3" name="Straight Arrow Connector 3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6"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5" name="Group 5"/>
            <p:cNvGrpSpPr/>
            <p:nvPr userDrawn="1"/>
          </p:nvGrpSpPr>
          <p:grpSpPr>
            <a:xfrm>
              <a:off x="2680811" y="3189298"/>
              <a:ext cx="281352" cy="588192"/>
              <a:chOff x="1482928" y="1706140"/>
              <a:chExt cx="396240" cy="828375"/>
            </a:xfrm>
          </p:grpSpPr>
          <p:grpSp>
            <p:nvGrpSpPr>
              <p:cNvPr id="216" name="Group 24"/>
              <p:cNvGrpSpPr/>
              <p:nvPr/>
            </p:nvGrpSpPr>
            <p:grpSpPr>
              <a:xfrm>
                <a:off x="1482928" y="1706140"/>
                <a:ext cx="396240" cy="661021"/>
                <a:chOff x="1424940" y="1729740"/>
                <a:chExt cx="396240" cy="661021"/>
              </a:xfrm>
            </p:grpSpPr>
            <p:sp>
              <p:nvSpPr>
                <p:cNvPr id="1048887"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8"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4" name="Straight Arrow Connector 2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9" name="Rectangle 2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7" name="Group 6"/>
            <p:cNvGrpSpPr/>
            <p:nvPr userDrawn="1"/>
          </p:nvGrpSpPr>
          <p:grpSpPr>
            <a:xfrm>
              <a:off x="4421835" y="3189298"/>
              <a:ext cx="281352" cy="588192"/>
              <a:chOff x="1482928" y="1706140"/>
              <a:chExt cx="396240" cy="828375"/>
            </a:xfrm>
          </p:grpSpPr>
          <p:grpSp>
            <p:nvGrpSpPr>
              <p:cNvPr id="218" name="Group 19"/>
              <p:cNvGrpSpPr/>
              <p:nvPr/>
            </p:nvGrpSpPr>
            <p:grpSpPr>
              <a:xfrm>
                <a:off x="1482928" y="1706140"/>
                <a:ext cx="396240" cy="661021"/>
                <a:chOff x="1424940" y="1729740"/>
                <a:chExt cx="396240" cy="661021"/>
              </a:xfrm>
            </p:grpSpPr>
            <p:sp>
              <p:nvSpPr>
                <p:cNvPr id="1048890" name="Rectangle 2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1"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5" name="Straight Arrow Connector 2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2"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9" name="Group 7"/>
            <p:cNvGrpSpPr/>
            <p:nvPr userDrawn="1"/>
          </p:nvGrpSpPr>
          <p:grpSpPr>
            <a:xfrm>
              <a:off x="6162859" y="3189298"/>
              <a:ext cx="281352" cy="588192"/>
              <a:chOff x="1482928" y="1706140"/>
              <a:chExt cx="396240" cy="828375"/>
            </a:xfrm>
          </p:grpSpPr>
          <p:grpSp>
            <p:nvGrpSpPr>
              <p:cNvPr id="220" name="Group 14"/>
              <p:cNvGrpSpPr/>
              <p:nvPr/>
            </p:nvGrpSpPr>
            <p:grpSpPr>
              <a:xfrm>
                <a:off x="1482928" y="1706140"/>
                <a:ext cx="396240" cy="661021"/>
                <a:chOff x="1424940" y="1729740"/>
                <a:chExt cx="396240" cy="661021"/>
              </a:xfrm>
            </p:grpSpPr>
            <p:sp>
              <p:nvSpPr>
                <p:cNvPr id="1048893"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4"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6" name="Straight Arrow Connector 1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5" name="Rectangle 1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96"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7"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8"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9"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21" name="Group 39"/>
          <p:cNvGrpSpPr/>
          <p:nvPr userDrawn="1"/>
        </p:nvGrpSpPr>
        <p:grpSpPr>
          <a:xfrm>
            <a:off x="939787" y="1482414"/>
            <a:ext cx="7245449" cy="588192"/>
            <a:chOff x="939787" y="2277651"/>
            <a:chExt cx="7245449" cy="588192"/>
          </a:xfrm>
        </p:grpSpPr>
        <p:grpSp>
          <p:nvGrpSpPr>
            <p:cNvPr id="222" name="Group 40"/>
            <p:cNvGrpSpPr/>
            <p:nvPr/>
          </p:nvGrpSpPr>
          <p:grpSpPr>
            <a:xfrm>
              <a:off x="939787" y="2277651"/>
              <a:ext cx="281352" cy="588192"/>
              <a:chOff x="1482928" y="1706140"/>
              <a:chExt cx="396240" cy="828375"/>
            </a:xfrm>
          </p:grpSpPr>
          <p:grpSp>
            <p:nvGrpSpPr>
              <p:cNvPr id="223" name="Group 66"/>
              <p:cNvGrpSpPr/>
              <p:nvPr/>
            </p:nvGrpSpPr>
            <p:grpSpPr>
              <a:xfrm>
                <a:off x="1482928" y="1706140"/>
                <a:ext cx="396240" cy="661021"/>
                <a:chOff x="1424940" y="1729740"/>
                <a:chExt cx="396240" cy="661021"/>
              </a:xfrm>
            </p:grpSpPr>
            <p:sp>
              <p:nvSpPr>
                <p:cNvPr id="104890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7" name="Straight Arrow Connector 6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2" name="Rectangle 6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4" name="Group 41"/>
            <p:cNvGrpSpPr/>
            <p:nvPr userDrawn="1"/>
          </p:nvGrpSpPr>
          <p:grpSpPr>
            <a:xfrm>
              <a:off x="2680811" y="2277651"/>
              <a:ext cx="281352" cy="588192"/>
              <a:chOff x="1482928" y="1706140"/>
              <a:chExt cx="396240" cy="828375"/>
            </a:xfrm>
          </p:grpSpPr>
          <p:grpSp>
            <p:nvGrpSpPr>
              <p:cNvPr id="225" name="Group 61"/>
              <p:cNvGrpSpPr/>
              <p:nvPr/>
            </p:nvGrpSpPr>
            <p:grpSpPr>
              <a:xfrm>
                <a:off x="1482928" y="1706140"/>
                <a:ext cx="396240" cy="661021"/>
                <a:chOff x="1424940" y="1729740"/>
                <a:chExt cx="396240" cy="661021"/>
              </a:xfrm>
            </p:grpSpPr>
            <p:sp>
              <p:nvSpPr>
                <p:cNvPr id="1048903" name="Rectangle 64"/>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8" name="Straight Arrow Connector 6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6" name="Group 42"/>
            <p:cNvGrpSpPr/>
            <p:nvPr userDrawn="1"/>
          </p:nvGrpSpPr>
          <p:grpSpPr>
            <a:xfrm>
              <a:off x="4421835" y="2277651"/>
              <a:ext cx="281352" cy="588192"/>
              <a:chOff x="1482928" y="1706140"/>
              <a:chExt cx="396240" cy="828375"/>
            </a:xfrm>
          </p:grpSpPr>
          <p:grpSp>
            <p:nvGrpSpPr>
              <p:cNvPr id="227" name="Group 56"/>
              <p:cNvGrpSpPr/>
              <p:nvPr/>
            </p:nvGrpSpPr>
            <p:grpSpPr>
              <a:xfrm>
                <a:off x="1482928" y="1706140"/>
                <a:ext cx="396240" cy="661021"/>
                <a:chOff x="1424940" y="1729740"/>
                <a:chExt cx="396240" cy="661021"/>
              </a:xfrm>
            </p:grpSpPr>
            <p:sp>
              <p:nvSpPr>
                <p:cNvPr id="104890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9" name="Straight Arrow Connector 5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8" name="Rectangle 5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8" name="Group 43"/>
            <p:cNvGrpSpPr/>
            <p:nvPr userDrawn="1"/>
          </p:nvGrpSpPr>
          <p:grpSpPr>
            <a:xfrm>
              <a:off x="6162859" y="2277651"/>
              <a:ext cx="281352" cy="588192"/>
              <a:chOff x="1482928" y="1706140"/>
              <a:chExt cx="396240" cy="828375"/>
            </a:xfrm>
          </p:grpSpPr>
          <p:grpSp>
            <p:nvGrpSpPr>
              <p:cNvPr id="229" name="Group 50"/>
              <p:cNvGrpSpPr/>
              <p:nvPr/>
            </p:nvGrpSpPr>
            <p:grpSpPr>
              <a:xfrm>
                <a:off x="1482928" y="1706140"/>
                <a:ext cx="396240" cy="661021"/>
                <a:chOff x="1424940" y="1729740"/>
                <a:chExt cx="396240" cy="661021"/>
              </a:xfrm>
            </p:grpSpPr>
            <p:sp>
              <p:nvSpPr>
                <p:cNvPr id="1048909" name="Rectangle 53"/>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1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0" name="Straight Arrow Connector 5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30" name="Group 44"/>
            <p:cNvGrpSpPr/>
            <p:nvPr userDrawn="1"/>
          </p:nvGrpSpPr>
          <p:grpSpPr>
            <a:xfrm>
              <a:off x="7903884" y="2277651"/>
              <a:ext cx="281352" cy="588192"/>
              <a:chOff x="1482928" y="1706140"/>
              <a:chExt cx="396240" cy="828375"/>
            </a:xfrm>
          </p:grpSpPr>
          <p:grpSp>
            <p:nvGrpSpPr>
              <p:cNvPr id="231" name="Group 45"/>
              <p:cNvGrpSpPr/>
              <p:nvPr/>
            </p:nvGrpSpPr>
            <p:grpSpPr>
              <a:xfrm>
                <a:off x="1482928" y="1706140"/>
                <a:ext cx="396240" cy="661021"/>
                <a:chOff x="1424940" y="1729740"/>
                <a:chExt cx="396240" cy="661021"/>
              </a:xfrm>
            </p:grpSpPr>
            <p:sp>
              <p:nvSpPr>
                <p:cNvPr id="104891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1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1" name="Straight Arrow Connector 46"/>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4" name="Rectangle 47"/>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15"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6"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7"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8"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9"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98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58" name="Group 76"/>
          <p:cNvGrpSpPr/>
          <p:nvPr userDrawn="1"/>
        </p:nvGrpSpPr>
        <p:grpSpPr>
          <a:xfrm>
            <a:off x="1819788" y="3189298"/>
            <a:ext cx="5504424" cy="588192"/>
            <a:chOff x="939787" y="3189298"/>
            <a:chExt cx="5504424" cy="588192"/>
          </a:xfrm>
        </p:grpSpPr>
        <p:grpSp>
          <p:nvGrpSpPr>
            <p:cNvPr id="259" name="Group 4"/>
            <p:cNvGrpSpPr/>
            <p:nvPr/>
          </p:nvGrpSpPr>
          <p:grpSpPr>
            <a:xfrm>
              <a:off x="939787" y="3189298"/>
              <a:ext cx="281352" cy="588192"/>
              <a:chOff x="1482928" y="1706140"/>
              <a:chExt cx="396240" cy="828375"/>
            </a:xfrm>
          </p:grpSpPr>
          <p:grpSp>
            <p:nvGrpSpPr>
              <p:cNvPr id="260" name="Group 29"/>
              <p:cNvGrpSpPr/>
              <p:nvPr/>
            </p:nvGrpSpPr>
            <p:grpSpPr>
              <a:xfrm>
                <a:off x="1482928" y="1706140"/>
                <a:ext cx="396240" cy="661021"/>
                <a:chOff x="1424940" y="1729740"/>
                <a:chExt cx="396240" cy="661021"/>
              </a:xfrm>
            </p:grpSpPr>
            <p:sp>
              <p:nvSpPr>
                <p:cNvPr id="1048989"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0"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2" name="Straight Arrow Connector 3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1"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1" name="Group 5"/>
            <p:cNvGrpSpPr/>
            <p:nvPr userDrawn="1"/>
          </p:nvGrpSpPr>
          <p:grpSpPr>
            <a:xfrm>
              <a:off x="2680811" y="3189298"/>
              <a:ext cx="281352" cy="588192"/>
              <a:chOff x="1482928" y="1706140"/>
              <a:chExt cx="396240" cy="828375"/>
            </a:xfrm>
          </p:grpSpPr>
          <p:grpSp>
            <p:nvGrpSpPr>
              <p:cNvPr id="262" name="Group 24"/>
              <p:cNvGrpSpPr/>
              <p:nvPr/>
            </p:nvGrpSpPr>
            <p:grpSpPr>
              <a:xfrm>
                <a:off x="1482928" y="1706140"/>
                <a:ext cx="396240" cy="661021"/>
                <a:chOff x="1424940" y="1729740"/>
                <a:chExt cx="396240" cy="661021"/>
              </a:xfrm>
            </p:grpSpPr>
            <p:sp>
              <p:nvSpPr>
                <p:cNvPr id="1048992"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3"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3" name="Straight Arrow Connector 2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4"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3" name="Group 6"/>
            <p:cNvGrpSpPr/>
            <p:nvPr userDrawn="1"/>
          </p:nvGrpSpPr>
          <p:grpSpPr>
            <a:xfrm>
              <a:off x="4421835" y="3189298"/>
              <a:ext cx="281352" cy="588192"/>
              <a:chOff x="1482928" y="1706140"/>
              <a:chExt cx="396240" cy="828375"/>
            </a:xfrm>
          </p:grpSpPr>
          <p:grpSp>
            <p:nvGrpSpPr>
              <p:cNvPr id="264" name="Group 19"/>
              <p:cNvGrpSpPr/>
              <p:nvPr/>
            </p:nvGrpSpPr>
            <p:grpSpPr>
              <a:xfrm>
                <a:off x="1482928" y="1706140"/>
                <a:ext cx="396240" cy="661021"/>
                <a:chOff x="1424940" y="1729740"/>
                <a:chExt cx="396240" cy="661021"/>
              </a:xfrm>
            </p:grpSpPr>
            <p:sp>
              <p:nvSpPr>
                <p:cNvPr id="1048995"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6"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4" name="Straight Arrow Connector 2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7"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5" name="Group 7"/>
            <p:cNvGrpSpPr/>
            <p:nvPr userDrawn="1"/>
          </p:nvGrpSpPr>
          <p:grpSpPr>
            <a:xfrm>
              <a:off x="6162859" y="3189298"/>
              <a:ext cx="281352" cy="588192"/>
              <a:chOff x="1482928" y="1706140"/>
              <a:chExt cx="396240" cy="828375"/>
            </a:xfrm>
          </p:grpSpPr>
          <p:grpSp>
            <p:nvGrpSpPr>
              <p:cNvPr id="266" name="Group 14"/>
              <p:cNvGrpSpPr/>
              <p:nvPr/>
            </p:nvGrpSpPr>
            <p:grpSpPr>
              <a:xfrm>
                <a:off x="1482928" y="1706140"/>
                <a:ext cx="396240" cy="661021"/>
                <a:chOff x="1424940" y="1729740"/>
                <a:chExt cx="396240" cy="661021"/>
              </a:xfrm>
            </p:grpSpPr>
            <p:sp>
              <p:nvSpPr>
                <p:cNvPr id="1048998"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9"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5" name="Straight Arrow Connector 1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0"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01"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2"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3"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4"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67" name="Group 39"/>
          <p:cNvGrpSpPr/>
          <p:nvPr userDrawn="1"/>
        </p:nvGrpSpPr>
        <p:grpSpPr>
          <a:xfrm>
            <a:off x="939787" y="1482414"/>
            <a:ext cx="7245449" cy="588192"/>
            <a:chOff x="939787" y="2277651"/>
            <a:chExt cx="7245449" cy="588192"/>
          </a:xfrm>
        </p:grpSpPr>
        <p:grpSp>
          <p:nvGrpSpPr>
            <p:cNvPr id="268" name="Group 40"/>
            <p:cNvGrpSpPr/>
            <p:nvPr/>
          </p:nvGrpSpPr>
          <p:grpSpPr>
            <a:xfrm>
              <a:off x="939787" y="2277651"/>
              <a:ext cx="281352" cy="588192"/>
              <a:chOff x="1482928" y="1706140"/>
              <a:chExt cx="396240" cy="828375"/>
            </a:xfrm>
          </p:grpSpPr>
          <p:grpSp>
            <p:nvGrpSpPr>
              <p:cNvPr id="269" name="Group 66"/>
              <p:cNvGrpSpPr/>
              <p:nvPr/>
            </p:nvGrpSpPr>
            <p:grpSpPr>
              <a:xfrm>
                <a:off x="1482928" y="1706140"/>
                <a:ext cx="396240" cy="661021"/>
                <a:chOff x="1424940" y="1729740"/>
                <a:chExt cx="396240" cy="661021"/>
              </a:xfrm>
            </p:grpSpPr>
            <p:sp>
              <p:nvSpPr>
                <p:cNvPr id="1049005"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6"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6" name="Straight Arrow Connector 6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7"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0" name="Group 41"/>
            <p:cNvGrpSpPr/>
            <p:nvPr userDrawn="1"/>
          </p:nvGrpSpPr>
          <p:grpSpPr>
            <a:xfrm>
              <a:off x="2680811" y="2277651"/>
              <a:ext cx="281352" cy="588192"/>
              <a:chOff x="1482928" y="1706140"/>
              <a:chExt cx="396240" cy="828375"/>
            </a:xfrm>
          </p:grpSpPr>
          <p:grpSp>
            <p:nvGrpSpPr>
              <p:cNvPr id="271" name="Group 61"/>
              <p:cNvGrpSpPr/>
              <p:nvPr/>
            </p:nvGrpSpPr>
            <p:grpSpPr>
              <a:xfrm>
                <a:off x="1482928" y="1706140"/>
                <a:ext cx="396240" cy="661021"/>
                <a:chOff x="1424940" y="1729740"/>
                <a:chExt cx="396240" cy="661021"/>
              </a:xfrm>
            </p:grpSpPr>
            <p:sp>
              <p:nvSpPr>
                <p:cNvPr id="1049008"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9"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7" name="Straight Arrow Connector 6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0"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2" name="Group 42"/>
            <p:cNvGrpSpPr/>
            <p:nvPr userDrawn="1"/>
          </p:nvGrpSpPr>
          <p:grpSpPr>
            <a:xfrm>
              <a:off x="4421835" y="2277651"/>
              <a:ext cx="281352" cy="588192"/>
              <a:chOff x="1482928" y="1706140"/>
              <a:chExt cx="396240" cy="828375"/>
            </a:xfrm>
          </p:grpSpPr>
          <p:grpSp>
            <p:nvGrpSpPr>
              <p:cNvPr id="273" name="Group 56"/>
              <p:cNvGrpSpPr/>
              <p:nvPr/>
            </p:nvGrpSpPr>
            <p:grpSpPr>
              <a:xfrm>
                <a:off x="1482928" y="1706140"/>
                <a:ext cx="396240" cy="661021"/>
                <a:chOff x="1424940" y="1729740"/>
                <a:chExt cx="396240" cy="661021"/>
              </a:xfrm>
            </p:grpSpPr>
            <p:sp>
              <p:nvSpPr>
                <p:cNvPr id="1049011"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2"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8" name="Straight Arrow Connector 5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3"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4" name="Group 43"/>
            <p:cNvGrpSpPr/>
            <p:nvPr userDrawn="1"/>
          </p:nvGrpSpPr>
          <p:grpSpPr>
            <a:xfrm>
              <a:off x="6162859" y="2277651"/>
              <a:ext cx="281352" cy="588192"/>
              <a:chOff x="1482928" y="1706140"/>
              <a:chExt cx="396240" cy="828375"/>
            </a:xfrm>
          </p:grpSpPr>
          <p:grpSp>
            <p:nvGrpSpPr>
              <p:cNvPr id="275" name="Group 50"/>
              <p:cNvGrpSpPr/>
              <p:nvPr/>
            </p:nvGrpSpPr>
            <p:grpSpPr>
              <a:xfrm>
                <a:off x="1482928" y="1706140"/>
                <a:ext cx="396240" cy="661021"/>
                <a:chOff x="1424940" y="1729740"/>
                <a:chExt cx="396240" cy="661021"/>
              </a:xfrm>
            </p:grpSpPr>
            <p:sp>
              <p:nvSpPr>
                <p:cNvPr id="1049014"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5"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9" name="Straight Arrow Connector 5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6"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6" name="Group 44"/>
            <p:cNvGrpSpPr/>
            <p:nvPr userDrawn="1"/>
          </p:nvGrpSpPr>
          <p:grpSpPr>
            <a:xfrm>
              <a:off x="7903884" y="2277651"/>
              <a:ext cx="281352" cy="588192"/>
              <a:chOff x="1482928" y="1706140"/>
              <a:chExt cx="396240" cy="828375"/>
            </a:xfrm>
          </p:grpSpPr>
          <p:grpSp>
            <p:nvGrpSpPr>
              <p:cNvPr id="277" name="Group 45"/>
              <p:cNvGrpSpPr/>
              <p:nvPr/>
            </p:nvGrpSpPr>
            <p:grpSpPr>
              <a:xfrm>
                <a:off x="1482928" y="1706140"/>
                <a:ext cx="396240" cy="661021"/>
                <a:chOff x="1424940" y="1729740"/>
                <a:chExt cx="396240" cy="661021"/>
              </a:xfrm>
            </p:grpSpPr>
            <p:sp>
              <p:nvSpPr>
                <p:cNvPr id="1049017"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8"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0" name="Straight Arrow Connector 46"/>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9"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20"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1"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2"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3"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4"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1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59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9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29" name="Group 3"/>
          <p:cNvGrpSpPr/>
          <p:nvPr userDrawn="1"/>
        </p:nvGrpSpPr>
        <p:grpSpPr>
          <a:xfrm>
            <a:off x="939787" y="3189298"/>
            <a:ext cx="7245449" cy="588192"/>
            <a:chOff x="939787" y="2277651"/>
            <a:chExt cx="7245449" cy="588192"/>
          </a:xfrm>
        </p:grpSpPr>
        <p:grpSp>
          <p:nvGrpSpPr>
            <p:cNvPr id="430" name="Group 4"/>
            <p:cNvGrpSpPr/>
            <p:nvPr/>
          </p:nvGrpSpPr>
          <p:grpSpPr>
            <a:xfrm>
              <a:off x="939787" y="2277651"/>
              <a:ext cx="281352" cy="588192"/>
              <a:chOff x="1482928" y="1706140"/>
              <a:chExt cx="396240" cy="828375"/>
            </a:xfrm>
          </p:grpSpPr>
          <p:grpSp>
            <p:nvGrpSpPr>
              <p:cNvPr id="431" name="Group 29"/>
              <p:cNvGrpSpPr/>
              <p:nvPr/>
            </p:nvGrpSpPr>
            <p:grpSpPr>
              <a:xfrm>
                <a:off x="1482928" y="1706140"/>
                <a:ext cx="396240" cy="661021"/>
                <a:chOff x="1424940" y="1729740"/>
                <a:chExt cx="396240" cy="661021"/>
              </a:xfrm>
            </p:grpSpPr>
            <p:sp>
              <p:nvSpPr>
                <p:cNvPr id="1049592"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3"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7" name="Straight Arrow Connector 3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4"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2" name="Group 5"/>
            <p:cNvGrpSpPr/>
            <p:nvPr userDrawn="1"/>
          </p:nvGrpSpPr>
          <p:grpSpPr>
            <a:xfrm>
              <a:off x="2680811" y="2277651"/>
              <a:ext cx="281352" cy="588192"/>
              <a:chOff x="1482928" y="1706140"/>
              <a:chExt cx="396240" cy="828375"/>
            </a:xfrm>
          </p:grpSpPr>
          <p:grpSp>
            <p:nvGrpSpPr>
              <p:cNvPr id="433" name="Group 24"/>
              <p:cNvGrpSpPr/>
              <p:nvPr/>
            </p:nvGrpSpPr>
            <p:grpSpPr>
              <a:xfrm>
                <a:off x="1482928" y="1706140"/>
                <a:ext cx="396240" cy="661021"/>
                <a:chOff x="1424940" y="1729740"/>
                <a:chExt cx="396240" cy="661021"/>
              </a:xfrm>
            </p:grpSpPr>
            <p:sp>
              <p:nvSpPr>
                <p:cNvPr id="1049595"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6"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8" name="Straight Arrow Connector 2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7"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4" name="Group 6"/>
            <p:cNvGrpSpPr/>
            <p:nvPr userDrawn="1"/>
          </p:nvGrpSpPr>
          <p:grpSpPr>
            <a:xfrm>
              <a:off x="4421835" y="2277651"/>
              <a:ext cx="281352" cy="588192"/>
              <a:chOff x="1482928" y="1706140"/>
              <a:chExt cx="396240" cy="828375"/>
            </a:xfrm>
          </p:grpSpPr>
          <p:grpSp>
            <p:nvGrpSpPr>
              <p:cNvPr id="435" name="Group 19"/>
              <p:cNvGrpSpPr/>
              <p:nvPr/>
            </p:nvGrpSpPr>
            <p:grpSpPr>
              <a:xfrm>
                <a:off x="1482928" y="1706140"/>
                <a:ext cx="396240" cy="661021"/>
                <a:chOff x="1424940" y="1729740"/>
                <a:chExt cx="396240" cy="661021"/>
              </a:xfrm>
            </p:grpSpPr>
            <p:sp>
              <p:nvSpPr>
                <p:cNvPr id="1049598"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9"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9" name="Straight Arrow Connector 2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0"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6" name="Group 7"/>
            <p:cNvGrpSpPr/>
            <p:nvPr userDrawn="1"/>
          </p:nvGrpSpPr>
          <p:grpSpPr>
            <a:xfrm>
              <a:off x="6162859" y="2277651"/>
              <a:ext cx="281352" cy="588192"/>
              <a:chOff x="1482928" y="1706140"/>
              <a:chExt cx="396240" cy="828375"/>
            </a:xfrm>
          </p:grpSpPr>
          <p:grpSp>
            <p:nvGrpSpPr>
              <p:cNvPr id="437" name="Group 14"/>
              <p:cNvGrpSpPr/>
              <p:nvPr/>
            </p:nvGrpSpPr>
            <p:grpSpPr>
              <a:xfrm>
                <a:off x="1482928" y="1706140"/>
                <a:ext cx="396240" cy="661021"/>
                <a:chOff x="1424940" y="1729740"/>
                <a:chExt cx="396240" cy="661021"/>
              </a:xfrm>
            </p:grpSpPr>
            <p:sp>
              <p:nvSpPr>
                <p:cNvPr id="1049601"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2"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0" name="Straight Arrow Connector 1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3"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8" name="Group 8"/>
            <p:cNvGrpSpPr/>
            <p:nvPr userDrawn="1"/>
          </p:nvGrpSpPr>
          <p:grpSpPr>
            <a:xfrm>
              <a:off x="7903884" y="2277651"/>
              <a:ext cx="281352" cy="588192"/>
              <a:chOff x="1482928" y="1706140"/>
              <a:chExt cx="396240" cy="828375"/>
            </a:xfrm>
          </p:grpSpPr>
          <p:grpSp>
            <p:nvGrpSpPr>
              <p:cNvPr id="439" name="Group 9"/>
              <p:cNvGrpSpPr/>
              <p:nvPr/>
            </p:nvGrpSpPr>
            <p:grpSpPr>
              <a:xfrm>
                <a:off x="1482928" y="1706140"/>
                <a:ext cx="396240" cy="661021"/>
                <a:chOff x="1424940" y="1729740"/>
                <a:chExt cx="396240" cy="661021"/>
              </a:xfrm>
            </p:grpSpPr>
            <p:sp>
              <p:nvSpPr>
                <p:cNvPr id="1049604" name="Rectangle 1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5" name="Rectangle 1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1" name="Straight Arrow Connector 1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6" name="Rectangle 1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607" name="Text Placeholder 16"/>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8" name="Text Placeholder 16"/>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9" name="Text Placeholder 16"/>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0" name="Text Placeholder 16"/>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1" name="Text Placeholder 16"/>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40" name="Group 39"/>
          <p:cNvGrpSpPr/>
          <p:nvPr userDrawn="1"/>
        </p:nvGrpSpPr>
        <p:grpSpPr>
          <a:xfrm>
            <a:off x="939787" y="1482414"/>
            <a:ext cx="7245449" cy="588192"/>
            <a:chOff x="939787" y="2277651"/>
            <a:chExt cx="7245449" cy="588192"/>
          </a:xfrm>
        </p:grpSpPr>
        <p:grpSp>
          <p:nvGrpSpPr>
            <p:cNvPr id="441" name="Group 40"/>
            <p:cNvGrpSpPr/>
            <p:nvPr/>
          </p:nvGrpSpPr>
          <p:grpSpPr>
            <a:xfrm>
              <a:off x="939787" y="2277651"/>
              <a:ext cx="281352" cy="588192"/>
              <a:chOff x="1482928" y="1706140"/>
              <a:chExt cx="396240" cy="828375"/>
            </a:xfrm>
          </p:grpSpPr>
          <p:grpSp>
            <p:nvGrpSpPr>
              <p:cNvPr id="442" name="Group 66"/>
              <p:cNvGrpSpPr/>
              <p:nvPr/>
            </p:nvGrpSpPr>
            <p:grpSpPr>
              <a:xfrm>
                <a:off x="1482928" y="1706140"/>
                <a:ext cx="396240" cy="661021"/>
                <a:chOff x="1424940" y="1729740"/>
                <a:chExt cx="396240" cy="661021"/>
              </a:xfrm>
            </p:grpSpPr>
            <p:sp>
              <p:nvSpPr>
                <p:cNvPr id="1049612"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3"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2" name="Straight Arrow Connector 6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4"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3" name="Group 41"/>
            <p:cNvGrpSpPr/>
            <p:nvPr userDrawn="1"/>
          </p:nvGrpSpPr>
          <p:grpSpPr>
            <a:xfrm>
              <a:off x="2680811" y="2277651"/>
              <a:ext cx="281352" cy="588192"/>
              <a:chOff x="1482928" y="1706140"/>
              <a:chExt cx="396240" cy="828375"/>
            </a:xfrm>
          </p:grpSpPr>
          <p:grpSp>
            <p:nvGrpSpPr>
              <p:cNvPr id="444" name="Group 61"/>
              <p:cNvGrpSpPr/>
              <p:nvPr/>
            </p:nvGrpSpPr>
            <p:grpSpPr>
              <a:xfrm>
                <a:off x="1482928" y="1706140"/>
                <a:ext cx="396240" cy="661021"/>
                <a:chOff x="1424940" y="1729740"/>
                <a:chExt cx="396240" cy="661021"/>
              </a:xfrm>
            </p:grpSpPr>
            <p:sp>
              <p:nvSpPr>
                <p:cNvPr id="1049615"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6"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3" name="Straight Arrow Connector 6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7"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5" name="Group 42"/>
            <p:cNvGrpSpPr/>
            <p:nvPr userDrawn="1"/>
          </p:nvGrpSpPr>
          <p:grpSpPr>
            <a:xfrm>
              <a:off x="4421835" y="2277651"/>
              <a:ext cx="281352" cy="588192"/>
              <a:chOff x="1482928" y="1706140"/>
              <a:chExt cx="396240" cy="828375"/>
            </a:xfrm>
          </p:grpSpPr>
          <p:grpSp>
            <p:nvGrpSpPr>
              <p:cNvPr id="446" name="Group 56"/>
              <p:cNvGrpSpPr/>
              <p:nvPr/>
            </p:nvGrpSpPr>
            <p:grpSpPr>
              <a:xfrm>
                <a:off x="1482928" y="1706140"/>
                <a:ext cx="396240" cy="661021"/>
                <a:chOff x="1424940" y="1729740"/>
                <a:chExt cx="396240" cy="661021"/>
              </a:xfrm>
            </p:grpSpPr>
            <p:sp>
              <p:nvSpPr>
                <p:cNvPr id="1049618"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9"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4" name="Straight Arrow Connector 5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0"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7" name="Group 43"/>
            <p:cNvGrpSpPr/>
            <p:nvPr userDrawn="1"/>
          </p:nvGrpSpPr>
          <p:grpSpPr>
            <a:xfrm>
              <a:off x="6162859" y="2277651"/>
              <a:ext cx="281352" cy="588192"/>
              <a:chOff x="1482928" y="1706140"/>
              <a:chExt cx="396240" cy="828375"/>
            </a:xfrm>
          </p:grpSpPr>
          <p:grpSp>
            <p:nvGrpSpPr>
              <p:cNvPr id="448" name="Group 50"/>
              <p:cNvGrpSpPr/>
              <p:nvPr/>
            </p:nvGrpSpPr>
            <p:grpSpPr>
              <a:xfrm>
                <a:off x="1482928" y="1706140"/>
                <a:ext cx="396240" cy="661021"/>
                <a:chOff x="1424940" y="1729740"/>
                <a:chExt cx="396240" cy="661021"/>
              </a:xfrm>
            </p:grpSpPr>
            <p:sp>
              <p:nvSpPr>
                <p:cNvPr id="1049621"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22"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5" name="Straight Arrow Connector 5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3"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9" name="Group 44"/>
            <p:cNvGrpSpPr/>
            <p:nvPr userDrawn="1"/>
          </p:nvGrpSpPr>
          <p:grpSpPr>
            <a:xfrm>
              <a:off x="7903884" y="2277651"/>
              <a:ext cx="281352" cy="588192"/>
              <a:chOff x="1482928" y="1706140"/>
              <a:chExt cx="396240" cy="828375"/>
            </a:xfrm>
          </p:grpSpPr>
          <p:grpSp>
            <p:nvGrpSpPr>
              <p:cNvPr id="450" name="Group 45"/>
              <p:cNvGrpSpPr/>
              <p:nvPr/>
            </p:nvGrpSpPr>
            <p:grpSpPr>
              <a:xfrm>
                <a:off x="1482928" y="1706140"/>
                <a:ext cx="396240" cy="661021"/>
                <a:chOff x="1424940" y="1729740"/>
                <a:chExt cx="396240" cy="661021"/>
              </a:xfrm>
            </p:grpSpPr>
            <p:sp>
              <p:nvSpPr>
                <p:cNvPr id="1049624"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25"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6" name="Straight Arrow Connector 46"/>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6"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627"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8"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9"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30"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31"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41"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08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9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4" name="Group 81"/>
          <p:cNvGrpSpPr/>
          <p:nvPr userDrawn="1"/>
        </p:nvGrpSpPr>
        <p:grpSpPr>
          <a:xfrm>
            <a:off x="2805107" y="1224889"/>
            <a:ext cx="3533786" cy="3185052"/>
            <a:chOff x="2801099" y="1114361"/>
            <a:chExt cx="3533786" cy="3185052"/>
          </a:xfrm>
        </p:grpSpPr>
        <p:grpSp>
          <p:nvGrpSpPr>
            <p:cNvPr id="305" name="Group 80"/>
            <p:cNvGrpSpPr/>
            <p:nvPr userDrawn="1"/>
          </p:nvGrpSpPr>
          <p:grpSpPr>
            <a:xfrm>
              <a:off x="2801099" y="1228944"/>
              <a:ext cx="3533786" cy="2955886"/>
              <a:chOff x="2801099" y="1066147"/>
              <a:chExt cx="3533786" cy="2955886"/>
            </a:xfrm>
          </p:grpSpPr>
          <p:grpSp>
            <p:nvGrpSpPr>
              <p:cNvPr id="306" name="Group 78"/>
              <p:cNvGrpSpPr/>
              <p:nvPr userDrawn="1"/>
            </p:nvGrpSpPr>
            <p:grpSpPr>
              <a:xfrm>
                <a:off x="6252959" y="1066147"/>
                <a:ext cx="81926" cy="2955886"/>
                <a:chOff x="6252959" y="1066147"/>
                <a:chExt cx="81926" cy="2955886"/>
              </a:xfrm>
            </p:grpSpPr>
            <p:sp>
              <p:nvSpPr>
                <p:cNvPr id="1049091" name="Oval 61"/>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2" name="Oval 63"/>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3" name="Oval 65"/>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4" name="Oval 67"/>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5" name="Oval 69"/>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07" name="Group 79"/>
              <p:cNvGrpSpPr/>
              <p:nvPr userDrawn="1"/>
            </p:nvGrpSpPr>
            <p:grpSpPr>
              <a:xfrm>
                <a:off x="2801099" y="1066147"/>
                <a:ext cx="81926" cy="2955886"/>
                <a:chOff x="2801099" y="1066147"/>
                <a:chExt cx="81926" cy="2955886"/>
              </a:xfrm>
            </p:grpSpPr>
            <p:sp>
              <p:nvSpPr>
                <p:cNvPr id="1049096" name="Oval 50"/>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7" name="Oval 52"/>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8" name="Oval 55"/>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9" name="Oval 57"/>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00" name="Oval 59"/>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grpSp>
          <p:nvGrpSpPr>
            <p:cNvPr id="308" name="Group 6"/>
            <p:cNvGrpSpPr/>
            <p:nvPr/>
          </p:nvGrpSpPr>
          <p:grpSpPr>
            <a:xfrm>
              <a:off x="2975830" y="1114361"/>
              <a:ext cx="3184323" cy="3185052"/>
              <a:chOff x="2908735" y="1068601"/>
              <a:chExt cx="3326530" cy="3327292"/>
            </a:xfrm>
          </p:grpSpPr>
          <p:sp>
            <p:nvSpPr>
              <p:cNvPr id="1049101" name="Freeform 90"/>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2" name="Freeform 135"/>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3" name="Freeform 136"/>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4" name="Freeform 137"/>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5" name="Freeform 138"/>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6" name="Freeform 139"/>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7" name="Freeform 140"/>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8" name="Freeform 141"/>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9" name="Freeform 142"/>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10" name="Freeform 143"/>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11" name="Freeform 144"/>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12" name="Oval 19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3" name="Freeform 209"/>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4" name="Freeform 210"/>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5" name="Freeform 211"/>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6" name="Freeform 212"/>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7" name="Oval 213"/>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8" name="Freeform 214"/>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9" name="Freeform 215"/>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20" name="Freeform 216"/>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21" name="Freeform 217"/>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22" name="Freeform 912"/>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23" name="Freeform 831"/>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4" name="Freeform 832"/>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5" name="Freeform 833"/>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6" name="Freeform 834"/>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7" name="Freeform 835"/>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8" name="Freeform 836"/>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9" name="Freeform 837"/>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30" name="Freeform 838"/>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31" name="Freeform 839"/>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32" name="Freeform 840"/>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lstStyle/>
              <a:p>
                <a:endParaRPr lang="en-US" sz="1350" dirty="0">
                  <a:latin typeface="Public Sans" pitchFamily="2" charset="77"/>
                </a:endParaRPr>
              </a:p>
            </p:txBody>
          </p:sp>
        </p:grpSp>
      </p:grpSp>
      <p:sp>
        <p:nvSpPr>
          <p:cNvPr id="1049133" name="Text Placeholder 16"/>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4" name="Text Placeholder 16"/>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5" name="Text Placeholder 16"/>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6" name="Text Placeholder 16"/>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7" name="Text Placeholder 16"/>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8" name="Text Placeholder 16"/>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9" name="Text Placeholder 16"/>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0" name="Text Placeholder 16"/>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1" name="Text Placeholder 16"/>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2" name="Text Placeholder 16"/>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5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58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6"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77"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168" name="Group 5"/>
          <p:cNvGrpSpPr/>
          <p:nvPr/>
        </p:nvGrpSpPr>
        <p:grpSpPr>
          <a:xfrm>
            <a:off x="2263140" y="1653932"/>
            <a:ext cx="4747260" cy="830997"/>
            <a:chOff x="2263140" y="1779657"/>
            <a:chExt cx="4747260" cy="830997"/>
          </a:xfrm>
        </p:grpSpPr>
        <p:cxnSp>
          <p:nvCxnSpPr>
            <p:cNvPr id="3145730" name="Straight Connector 7"/>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4"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pitchFamily="2" charset="77"/>
                  <a:ea typeface="Public Sans" pitchFamily="2" charset="77"/>
                  <a:cs typeface="Public Sans" pitchFamily="2" charset="77"/>
                  <a:sym typeface="Public Sans" pitchFamily="2" charset="77"/>
                </a:rPr>
                <a:t>“</a:t>
              </a:r>
              <a:endParaRPr lang="en-IN" sz="4800" dirty="0">
                <a:solidFill>
                  <a:schemeClr val="tx2"/>
                </a:solidFill>
                <a:latin typeface="Public Sans" pitchFamily="2" charset="77"/>
              </a:endParaRPr>
            </a:p>
          </p:txBody>
        </p:sp>
      </p:grpSp>
      <p:sp>
        <p:nvSpPr>
          <p:cNvPr id="1048665"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9"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60"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53" name="Group 5"/>
          <p:cNvGrpSpPr/>
          <p:nvPr/>
        </p:nvGrpSpPr>
        <p:grpSpPr>
          <a:xfrm>
            <a:off x="2263140" y="1653932"/>
            <a:ext cx="4747260" cy="830997"/>
            <a:chOff x="2263140" y="1779657"/>
            <a:chExt cx="4747260" cy="830997"/>
          </a:xfrm>
        </p:grpSpPr>
        <p:cxnSp>
          <p:nvCxnSpPr>
            <p:cNvPr id="3145815" name="Straight Connector 7"/>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94"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4">
                    <a:lumMod val="60000"/>
                    <a:lumOff val="40000"/>
                  </a:schemeClr>
                </a:solidFill>
                <a:latin typeface="Public Sans" pitchFamily="2" charset="77"/>
              </a:endParaRPr>
            </a:p>
          </p:txBody>
        </p:sp>
      </p:grpSp>
      <p:sp>
        <p:nvSpPr>
          <p:cNvPr id="1049295"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4"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5"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175" name="Group 5"/>
          <p:cNvGrpSpPr/>
          <p:nvPr/>
        </p:nvGrpSpPr>
        <p:grpSpPr>
          <a:xfrm>
            <a:off x="2263140" y="1653932"/>
            <a:ext cx="4747260" cy="830997"/>
            <a:chOff x="2263140" y="1779657"/>
            <a:chExt cx="4747260" cy="830997"/>
          </a:xfrm>
        </p:grpSpPr>
        <p:cxnSp>
          <p:nvCxnSpPr>
            <p:cNvPr id="3145731" name="Straight Connector 7"/>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94"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2"/>
                </a:solidFill>
                <a:latin typeface="Public Sans" pitchFamily="2" charset="77"/>
              </a:endParaRPr>
            </a:p>
          </p:txBody>
        </p:sp>
      </p:grpSp>
      <p:sp>
        <p:nvSpPr>
          <p:cNvPr id="1048695"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4"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85"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88" name="Group 5"/>
          <p:cNvGrpSpPr/>
          <p:nvPr/>
        </p:nvGrpSpPr>
        <p:grpSpPr>
          <a:xfrm>
            <a:off x="1403060" y="1183590"/>
            <a:ext cx="6337881" cy="1513800"/>
            <a:chOff x="1492092" y="1002130"/>
            <a:chExt cx="6337881" cy="1513800"/>
          </a:xfrm>
        </p:grpSpPr>
        <p:cxnSp>
          <p:nvCxnSpPr>
            <p:cNvPr id="3145826" name="Straight Connector 10"/>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41" name="Google Shape;302;p224"/>
            <p:cNvSpPr txBox="1"/>
            <p:nvPr/>
          </p:nvSpPr>
          <p:spPr>
            <a:xfrm>
              <a:off x="4302597" y="1002130"/>
              <a:ext cx="716871" cy="151380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charset="0"/>
                <a:buNone/>
              </a:pPr>
              <a:r>
                <a:rPr lang="en-US" sz="9600" dirty="0">
                  <a:solidFill>
                    <a:schemeClr val="accent4"/>
                  </a:solidFill>
                  <a:latin typeface="Public Sans" pitchFamily="2" charset="77"/>
                </a:rPr>
                <a:t>“</a:t>
              </a:r>
              <a:endParaRPr sz="9600" dirty="0">
                <a:solidFill>
                  <a:schemeClr val="accent4"/>
                </a:solidFill>
                <a:latin typeface="Public Sans" pitchFamily="2" charset="77"/>
              </a:endParaRPr>
            </a:p>
          </p:txBody>
        </p:sp>
      </p:grpSp>
      <p:grpSp>
        <p:nvGrpSpPr>
          <p:cNvPr id="389" name="Group 7"/>
          <p:cNvGrpSpPr/>
          <p:nvPr/>
        </p:nvGrpSpPr>
        <p:grpSpPr>
          <a:xfrm>
            <a:off x="1492092" y="3662045"/>
            <a:ext cx="6159817" cy="71120"/>
            <a:chOff x="2145983" y="2931954"/>
            <a:chExt cx="6159817" cy="71120"/>
          </a:xfrm>
        </p:grpSpPr>
        <p:sp>
          <p:nvSpPr>
            <p:cNvPr id="1049442"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443"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444" name="Text Placeholder 16"/>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98" name="Group 3"/>
          <p:cNvGrpSpPr/>
          <p:nvPr userDrawn="1"/>
        </p:nvGrpSpPr>
        <p:grpSpPr>
          <a:xfrm>
            <a:off x="444" y="0"/>
            <a:ext cx="9143556" cy="5143500"/>
            <a:chOff x="444" y="317809"/>
            <a:chExt cx="9143556" cy="5143500"/>
          </a:xfrm>
        </p:grpSpPr>
        <p:pic>
          <p:nvPicPr>
            <p:cNvPr id="2097207"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08"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09"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199" name="Group 12"/>
          <p:cNvGrpSpPr/>
          <p:nvPr userDrawn="1"/>
        </p:nvGrpSpPr>
        <p:grpSpPr>
          <a:xfrm>
            <a:off x="924129" y="1598931"/>
            <a:ext cx="7458302" cy="2018454"/>
            <a:chOff x="842849" y="1558291"/>
            <a:chExt cx="7458302" cy="2018454"/>
          </a:xfrm>
        </p:grpSpPr>
        <p:sp>
          <p:nvSpPr>
            <p:cNvPr id="104882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00" name="Group 7"/>
            <p:cNvGrpSpPr/>
            <p:nvPr/>
          </p:nvGrpSpPr>
          <p:grpSpPr>
            <a:xfrm>
              <a:off x="842849" y="1558291"/>
              <a:ext cx="7351622" cy="1896534"/>
              <a:chOff x="1582406" y="1522350"/>
              <a:chExt cx="6046550" cy="1943146"/>
            </a:xfrm>
          </p:grpSpPr>
          <p:sp>
            <p:nvSpPr>
              <p:cNvPr id="104882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2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23"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53" name="Picture 8" descr="A picture containing person, computer, indoor  Description automatically generated"/>
          <p:cNvPicPr>
            <a:picLocks noChangeAspect="1"/>
          </p:cNvPicPr>
          <p:nvPr userDrawn="1"/>
        </p:nvPicPr>
        <p:blipFill rotWithShape="1">
          <a:blip r:embed="rId2"/>
          <a:srcRect r="11111"/>
          <a:stretch>
            <a:fillRect/>
          </a:stretch>
        </p:blipFill>
        <p:spPr>
          <a:xfrm flipH="1">
            <a:off x="0" y="0"/>
            <a:ext cx="9144000" cy="5143494"/>
          </a:xfrm>
          <a:prstGeom prst="rect">
            <a:avLst/>
          </a:prstGeom>
        </p:spPr>
      </p:pic>
      <p:pic>
        <p:nvPicPr>
          <p:cNvPr id="2097154" name="Google Shape;13;p29" descr="Shape  Description automatically generated with low confidence"/>
          <p:cNvPicPr preferRelativeResize="0"/>
          <p:nvPr userDrawn="1"/>
        </p:nvPicPr>
        <p:blipFill rotWithShape="1">
          <a:blip r:embed="rId3"/>
          <a:srcRect/>
          <a:stretch>
            <a:fillRect/>
          </a:stretch>
        </p:blipFill>
        <p:spPr>
          <a:xfrm>
            <a:off x="0" y="6"/>
            <a:ext cx="9143990" cy="5148000"/>
          </a:xfrm>
          <a:prstGeom prst="rect">
            <a:avLst/>
          </a:prstGeom>
          <a:noFill/>
          <a:ln>
            <a:noFill/>
          </a:ln>
        </p:spPr>
      </p:pic>
      <p:sp>
        <p:nvSpPr>
          <p:cNvPr id="1048579"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charset="0"/>
              <a:ea typeface="Arial" charset="0"/>
              <a:cs typeface="Arial" charset="0"/>
              <a:sym typeface="Arial" charset="0"/>
            </a:endParaRPr>
          </a:p>
        </p:txBody>
      </p:sp>
      <p:sp>
        <p:nvSpPr>
          <p:cNvPr id="1048580"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charset="0"/>
              <a:ea typeface="Arial" charset="0"/>
              <a:cs typeface="Arial" charset="0"/>
              <a:sym typeface="Arial" charset="0"/>
            </a:endParaRPr>
          </a:p>
        </p:txBody>
      </p:sp>
      <p:sp>
        <p:nvSpPr>
          <p:cNvPr id="1048581"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2"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22" name="Group 3"/>
          <p:cNvGrpSpPr/>
          <p:nvPr userDrawn="1"/>
        </p:nvGrpSpPr>
        <p:grpSpPr>
          <a:xfrm>
            <a:off x="444" y="0"/>
            <a:ext cx="9143556" cy="5143500"/>
            <a:chOff x="444" y="317809"/>
            <a:chExt cx="9143556" cy="5143500"/>
          </a:xfrm>
        </p:grpSpPr>
        <p:pic>
          <p:nvPicPr>
            <p:cNvPr id="2097309"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310"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311"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423" name="Group 12"/>
          <p:cNvGrpSpPr/>
          <p:nvPr userDrawn="1"/>
        </p:nvGrpSpPr>
        <p:grpSpPr>
          <a:xfrm>
            <a:off x="924129" y="1598931"/>
            <a:ext cx="7458302" cy="2018454"/>
            <a:chOff x="842849" y="1558291"/>
            <a:chExt cx="7458302" cy="2018454"/>
          </a:xfrm>
        </p:grpSpPr>
        <p:sp>
          <p:nvSpPr>
            <p:cNvPr id="104957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424" name="Group 7"/>
            <p:cNvGrpSpPr/>
            <p:nvPr/>
          </p:nvGrpSpPr>
          <p:grpSpPr>
            <a:xfrm>
              <a:off x="842849" y="1558291"/>
              <a:ext cx="7351622" cy="1896534"/>
              <a:chOff x="1582406" y="1522350"/>
              <a:chExt cx="6046550" cy="1943146"/>
            </a:xfrm>
          </p:grpSpPr>
          <p:sp>
            <p:nvSpPr>
              <p:cNvPr id="104957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57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73"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96" name="Group 4"/>
          <p:cNvGrpSpPr/>
          <p:nvPr userDrawn="1"/>
        </p:nvGrpSpPr>
        <p:grpSpPr>
          <a:xfrm>
            <a:off x="444" y="0"/>
            <a:ext cx="9143556" cy="5143500"/>
            <a:chOff x="444" y="317809"/>
            <a:chExt cx="9143556" cy="5143500"/>
          </a:xfrm>
        </p:grpSpPr>
        <p:pic>
          <p:nvPicPr>
            <p:cNvPr id="2097237"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8"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9"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297" name="Group 12"/>
          <p:cNvGrpSpPr/>
          <p:nvPr userDrawn="1"/>
        </p:nvGrpSpPr>
        <p:grpSpPr>
          <a:xfrm>
            <a:off x="924129" y="1598931"/>
            <a:ext cx="7458302" cy="2018454"/>
            <a:chOff x="842849" y="1558291"/>
            <a:chExt cx="7458302" cy="2018454"/>
          </a:xfrm>
        </p:grpSpPr>
        <p:sp>
          <p:nvSpPr>
            <p:cNvPr id="104908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98" name="Group 7"/>
            <p:cNvGrpSpPr/>
            <p:nvPr/>
          </p:nvGrpSpPr>
          <p:grpSpPr>
            <a:xfrm>
              <a:off x="842849" y="1558291"/>
              <a:ext cx="7351622" cy="1896534"/>
              <a:chOff x="1582406" y="1522350"/>
              <a:chExt cx="6046550" cy="1943146"/>
            </a:xfrm>
          </p:grpSpPr>
          <p:sp>
            <p:nvSpPr>
              <p:cNvPr id="104908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08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sp>
        <p:nvSpPr>
          <p:cNvPr id="1049083"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98" name="Group 4"/>
          <p:cNvGrpSpPr/>
          <p:nvPr userDrawn="1"/>
        </p:nvGrpSpPr>
        <p:grpSpPr>
          <a:xfrm>
            <a:off x="444" y="0"/>
            <a:ext cx="9143556" cy="5143500"/>
            <a:chOff x="444" y="317809"/>
            <a:chExt cx="9143556" cy="5143500"/>
          </a:xfrm>
        </p:grpSpPr>
        <p:pic>
          <p:nvPicPr>
            <p:cNvPr id="2097296"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97"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98"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9469" name="Rectangle: Rounded Corners 2"/>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0" name="Rectangle: Rounded Corners 16"/>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1"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99" name="Group 3"/>
          <p:cNvGrpSpPr/>
          <p:nvPr userDrawn="1"/>
        </p:nvGrpSpPr>
        <p:grpSpPr>
          <a:xfrm>
            <a:off x="1985011" y="1602036"/>
            <a:ext cx="502919" cy="45719"/>
            <a:chOff x="1985011" y="1602036"/>
            <a:chExt cx="502919" cy="45719"/>
          </a:xfrm>
          <a:solidFill>
            <a:schemeClr val="tx2"/>
          </a:solidFill>
        </p:grpSpPr>
        <p:sp>
          <p:nvSpPr>
            <p:cNvPr id="1049472"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3"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4"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5"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400" name="Group 2"/>
          <p:cNvGrpSpPr/>
          <p:nvPr userDrawn="1"/>
        </p:nvGrpSpPr>
        <p:grpSpPr>
          <a:xfrm>
            <a:off x="6656071" y="3518606"/>
            <a:ext cx="502919" cy="45719"/>
            <a:chOff x="6656071" y="3518606"/>
            <a:chExt cx="502919" cy="45719"/>
          </a:xfrm>
          <a:solidFill>
            <a:schemeClr val="bg2"/>
          </a:solidFill>
        </p:grpSpPr>
        <p:sp>
          <p:nvSpPr>
            <p:cNvPr id="1049476"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7"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8"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9"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480"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08" name="Group 4"/>
          <p:cNvGrpSpPr/>
          <p:nvPr userDrawn="1"/>
        </p:nvGrpSpPr>
        <p:grpSpPr>
          <a:xfrm>
            <a:off x="444" y="0"/>
            <a:ext cx="9143556" cy="5143500"/>
            <a:chOff x="444" y="317809"/>
            <a:chExt cx="9143556" cy="5143500"/>
          </a:xfrm>
        </p:grpSpPr>
        <p:pic>
          <p:nvPicPr>
            <p:cNvPr id="2097212"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13"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14"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8870" name="Rectangle: Rounded Corners 2"/>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1" name="Rectangle: Rounded Corners 16"/>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2"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09" name="Group 3"/>
          <p:cNvGrpSpPr/>
          <p:nvPr userDrawn="1"/>
        </p:nvGrpSpPr>
        <p:grpSpPr>
          <a:xfrm>
            <a:off x="1985011" y="1602036"/>
            <a:ext cx="502919" cy="45719"/>
            <a:chOff x="1985011" y="1602036"/>
            <a:chExt cx="502919" cy="45719"/>
          </a:xfrm>
          <a:solidFill>
            <a:schemeClr val="accent3">
              <a:lumMod val="60000"/>
              <a:lumOff val="40000"/>
            </a:schemeClr>
          </a:solidFill>
        </p:grpSpPr>
        <p:sp>
          <p:nvSpPr>
            <p:cNvPr id="1048873"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4"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5"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6"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210"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8877"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8"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9"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80"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8881"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56" name="Group 4"/>
          <p:cNvGrpSpPr/>
          <p:nvPr userDrawn="1"/>
        </p:nvGrpSpPr>
        <p:grpSpPr>
          <a:xfrm>
            <a:off x="444" y="0"/>
            <a:ext cx="9143556" cy="5143500"/>
            <a:chOff x="444" y="317809"/>
            <a:chExt cx="9143556" cy="5143500"/>
          </a:xfrm>
        </p:grpSpPr>
        <p:pic>
          <p:nvPicPr>
            <p:cNvPr id="2097262"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63"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64"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9312" name="Rectangle: Rounded Corners 2"/>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3" name="Rectangle: Rounded Corners 16"/>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4"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57" name="Group 3"/>
          <p:cNvGrpSpPr/>
          <p:nvPr userDrawn="1"/>
        </p:nvGrpSpPr>
        <p:grpSpPr>
          <a:xfrm>
            <a:off x="1985011" y="1602036"/>
            <a:ext cx="502919" cy="45719"/>
            <a:chOff x="1985011" y="1602036"/>
            <a:chExt cx="502919" cy="45719"/>
          </a:xfrm>
          <a:solidFill>
            <a:schemeClr val="accent1">
              <a:lumMod val="60000"/>
              <a:lumOff val="40000"/>
            </a:schemeClr>
          </a:solidFill>
        </p:grpSpPr>
        <p:sp>
          <p:nvSpPr>
            <p:cNvPr id="1049315"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6"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7"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8"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58"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9319"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20"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21"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22"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323"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2" name="Picture 3"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3"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8691" name="Rectangle 8"/>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77"/>
              </a:rPr>
              <a:t>?</a:t>
            </a:r>
          </a:p>
        </p:txBody>
      </p:sp>
      <p:sp>
        <p:nvSpPr>
          <p:cNvPr id="1048692" name="Text Placeholder 16"/>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048693" name="Text Placeholder 16"/>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147"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148"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44"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pic>
        <p:nvPicPr>
          <p:cNvPr id="2097245"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11" name="Group 7"/>
          <p:cNvGrpSpPr/>
          <p:nvPr userDrawn="1"/>
        </p:nvGrpSpPr>
        <p:grpSpPr>
          <a:xfrm>
            <a:off x="724005" y="301093"/>
            <a:ext cx="2665754" cy="542340"/>
            <a:chOff x="5567543" y="349969"/>
            <a:chExt cx="2665754" cy="542340"/>
          </a:xfrm>
        </p:grpSpPr>
        <p:sp>
          <p:nvSpPr>
            <p:cNvPr id="1049149"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796" name="Google Shape;131;p215"/>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150"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703"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704"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4"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sp>
        <p:nvSpPr>
          <p:cNvPr id="1049705"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5" name="Picture 1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472" name="Group 7"/>
          <p:cNvGrpSpPr/>
          <p:nvPr userDrawn="1"/>
        </p:nvGrpSpPr>
        <p:grpSpPr>
          <a:xfrm>
            <a:off x="724005" y="301093"/>
            <a:ext cx="2665754" cy="542340"/>
            <a:chOff x="5567543" y="349969"/>
            <a:chExt cx="2665754" cy="542340"/>
          </a:xfrm>
        </p:grpSpPr>
        <p:sp>
          <p:nvSpPr>
            <p:cNvPr id="1049706"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865" name="Google Shape;131;p215"/>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707"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76"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8977"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28"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cxnSp>
        <p:nvCxnSpPr>
          <p:cNvPr id="3145769" name="Google Shape;131;p215"/>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8978"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9"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048980"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9"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540"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541"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06"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42"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43"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45" name="Google Shape;131;p215"/>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544"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545"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7"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546"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547" name="Google Shape;48;p35"/>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charset="0"/>
              <a:ea typeface="Arial" charset="0"/>
              <a:cs typeface="Arial" charset="0"/>
              <a:sym typeface="Arial" charset="0"/>
            </a:endParaRPr>
          </a:p>
        </p:txBody>
      </p:sp>
      <p:sp>
        <p:nvSpPr>
          <p:cNvPr id="1049548"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charset="0"/>
              <a:ea typeface="Arial" charset="0"/>
              <a:cs typeface="Arial" charset="0"/>
              <a:sym typeface="Arial" charset="0"/>
            </a:endParaRPr>
          </a:p>
        </p:txBody>
      </p:sp>
      <p:sp>
        <p:nvSpPr>
          <p:cNvPr id="1049549"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50"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71" name="Rectangle 6"/>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75" name="Picture 1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72"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73"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25" name="Google Shape;131;p215"/>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374"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699" name="Rectangle 6"/>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3"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700"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01"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64" name="Google Shape;131;p215"/>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702"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287" name="Rectangle 5"/>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9288"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9289"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256"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670" name="Rectangle 5"/>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8671"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8672"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181"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406" name="Rectangle 13"/>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7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407"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408" name="Rectangle 20"/>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409" name="Google Shape;41;p34"/>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800" b="1">
                <a:solidFill>
                  <a:schemeClr val="tx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0" name="Picture Placeholder 5"/>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09720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pic>
        <p:nvPicPr>
          <p:cNvPr id="2097206" name="Graphic 4"/>
          <p:cNvPicPr>
            <a:picLocks noChangeAspect="1"/>
          </p:cNvPicPr>
          <p:nvPr userDrawn="1"/>
        </p:nvPicPr>
        <p:blipFill rotWithShape="1">
          <a:blip r:embed="rId3"/>
          <a:srcRect l="16487" t="8800" r="16531" b="52399"/>
          <a:stretch>
            <a:fillRect/>
          </a:stretch>
        </p:blipFill>
        <p:spPr>
          <a:xfrm>
            <a:off x="1035361" y="596414"/>
            <a:ext cx="7073279" cy="4097293"/>
          </a:xfrm>
          <a:prstGeom prst="rect">
            <a:avLst/>
          </a:prstGeom>
        </p:spPr>
      </p:pic>
      <p:sp>
        <p:nvSpPr>
          <p:cNvPr id="1048819" name="Text Placeholder 16"/>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6" name="Google Shape;26;p33"/>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5" b="0" i="0" u="none" strike="noStrike" cap="none">
              <a:solidFill>
                <a:schemeClr val="lt1"/>
              </a:solidFill>
              <a:latin typeface="Calibri"/>
              <a:ea typeface="Calibri"/>
              <a:cs typeface="Calibri"/>
              <a:sym typeface="Calibri"/>
            </a:endParaRPr>
          </a:p>
        </p:txBody>
      </p:sp>
      <p:pic>
        <p:nvPicPr>
          <p:cNvPr id="2097304"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pic>
        <p:nvPicPr>
          <p:cNvPr id="2097305" name="Google Shape;28;p33" descr="Graphical user interface  Description automatically generated with low confidence"/>
          <p:cNvPicPr preferRelativeResize="0"/>
          <p:nvPr userDrawn="1"/>
        </p:nvPicPr>
        <p:blipFill rotWithShape="1">
          <a:blip r:embed="rId3"/>
          <a:srcRect/>
          <a:stretch>
            <a:fillRect/>
          </a:stretch>
        </p:blipFill>
        <p:spPr>
          <a:xfrm>
            <a:off x="652061" y="192491"/>
            <a:ext cx="7839878" cy="4758519"/>
          </a:xfrm>
          <a:prstGeom prst="rect">
            <a:avLst/>
          </a:prstGeom>
          <a:noFill/>
          <a:ln>
            <a:noFill/>
          </a:ln>
        </p:spPr>
      </p:pic>
      <p:sp>
        <p:nvSpPr>
          <p:cNvPr id="1049537" name="Google Shape;29;p33"/>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0" name="Google Shape;30;p33"/>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41" name="Google Shape;31;p33"/>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2" name="Google Shape;32;p33"/>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3" name="Google Shape;33;p33"/>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4" name="Google Shape;34;p33"/>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38" name="Google Shape;35;p33"/>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27" name="Google Shape;82;p38"/>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21"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pic>
        <p:nvPicPr>
          <p:cNvPr id="2097222" name="Google Shape;84;p38" descr="A picture containing text, vector graphics, toy, doll  Description automatically generated"/>
          <p:cNvPicPr preferRelativeResize="0"/>
          <p:nvPr userDrawn="1"/>
        </p:nvPicPr>
        <p:blipFill rotWithShape="1">
          <a:blip r:embed="rId3"/>
          <a:srcRect/>
          <a:stretch>
            <a:fillRect/>
          </a:stretch>
        </p:blipFill>
        <p:spPr>
          <a:xfrm>
            <a:off x="1145672" y="987084"/>
            <a:ext cx="2215127" cy="3457594"/>
          </a:xfrm>
          <a:prstGeom prst="rect">
            <a:avLst/>
          </a:prstGeom>
          <a:noFill/>
          <a:ln>
            <a:noFill/>
          </a:ln>
        </p:spPr>
      </p:pic>
      <p:sp>
        <p:nvSpPr>
          <p:cNvPr id="1048928" name="Google Shape;85;p38"/>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74"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12"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grpSp>
        <p:nvGrpSpPr>
          <p:cNvPr id="426" name="Group 14"/>
          <p:cNvGrpSpPr/>
          <p:nvPr userDrawn="1"/>
        </p:nvGrpSpPr>
        <p:grpSpPr>
          <a:xfrm>
            <a:off x="3907491" y="3547977"/>
            <a:ext cx="1329018" cy="71718"/>
            <a:chOff x="3907491" y="3547977"/>
            <a:chExt cx="1329018" cy="71718"/>
          </a:xfrm>
        </p:grpSpPr>
        <p:sp>
          <p:nvSpPr>
            <p:cNvPr id="1049575" name="Google Shape;90;p39"/>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76" name="Google Shape;91;p39"/>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77" name="Google Shape;92;p39"/>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78" name="Google Shape;93;p39"/>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79" name="Google Shape;94;p39"/>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0" name="Google Shape;95;p39"/>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1" name="Google Shape;96;p39"/>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2" name="Google Shape;97;p39"/>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3" name="Google Shape;98;p39"/>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4" name="Google Shape;99;p39"/>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grpSp>
      <p:sp>
        <p:nvSpPr>
          <p:cNvPr id="1049585"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212"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50"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grpSp>
        <p:nvGrpSpPr>
          <p:cNvPr id="324" name="Google Shape;89;p39"/>
          <p:cNvGrpSpPr/>
          <p:nvPr userDrawn="1"/>
        </p:nvGrpSpPr>
        <p:grpSpPr>
          <a:xfrm>
            <a:off x="3907491" y="3547977"/>
            <a:ext cx="1329018" cy="71718"/>
            <a:chOff x="3837640" y="2865532"/>
            <a:chExt cx="1329018" cy="71718"/>
          </a:xfrm>
        </p:grpSpPr>
        <p:sp>
          <p:nvSpPr>
            <p:cNvPr id="1049213" name="Google Shape;90;p39"/>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4" name="Google Shape;91;p39"/>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5" name="Google Shape;92;p39"/>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6" name="Google Shape;93;p39"/>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7" name="Google Shape;94;p39"/>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8" name="Google Shape;95;p39"/>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9" name="Google Shape;96;p39"/>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20" name="Google Shape;97;p39"/>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21" name="Google Shape;98;p39"/>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22" name="Google Shape;99;p39"/>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grpSp>
      <p:sp>
        <p:nvSpPr>
          <p:cNvPr id="1049223"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Tanzeera/Group_A5_4.git" TargetMode="External"/><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7" name="Text Placeholder 1"/>
          <p:cNvSpPr>
            <a:spLocks noGrp="1"/>
          </p:cNvSpPr>
          <p:nvPr>
            <p:ph type="body" sz="quarter" idx="11"/>
          </p:nvPr>
        </p:nvSpPr>
        <p:spPr>
          <a:xfrm>
            <a:off x="310896" y="2101454"/>
            <a:ext cx="3689422" cy="833769"/>
          </a:xfrm>
        </p:spPr>
        <p:txBody>
          <a:bodyPr/>
          <a:lstStyle/>
          <a:p>
            <a:r>
              <a:rPr lang="en-US" dirty="0"/>
              <a:t>BLOG WEBSITE DEVELOPMENT</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1"/>
          <p:cNvSpPr>
            <a:spLocks noGrp="1"/>
          </p:cNvSpPr>
          <p:nvPr>
            <p:ph type="title"/>
          </p:nvPr>
        </p:nvSpPr>
        <p:spPr/>
        <p:txBody>
          <a:bodyPr>
            <a:normAutofit fontScale="90000"/>
          </a:bodyPr>
          <a:lstStyle/>
          <a:p>
            <a:r>
              <a:rPr lang="en-US" dirty="0">
                <a:solidFill>
                  <a:schemeClr val="tx2">
                    <a:lumMod val="60000"/>
                    <a:lumOff val="40000"/>
                  </a:schemeClr>
                </a:solidFill>
              </a:rPr>
              <a:t>2.5 NON FUNCTIONAL REQUIREMENTS</a:t>
            </a:r>
            <a:br>
              <a:rPr lang="en-US" dirty="0"/>
            </a:br>
            <a:endParaRPr lang="en-US" dirty="0"/>
          </a:p>
        </p:txBody>
      </p:sp>
      <p:sp>
        <p:nvSpPr>
          <p:cNvPr id="1048605" name="TextBox 2"/>
          <p:cNvSpPr txBox="1"/>
          <p:nvPr/>
        </p:nvSpPr>
        <p:spPr>
          <a:xfrm>
            <a:off x="374904" y="613019"/>
            <a:ext cx="8616463" cy="1717041"/>
          </a:xfrm>
          <a:prstGeom prst="rect">
            <a:avLst/>
          </a:prstGeom>
          <a:noFill/>
        </p:spPr>
        <p:txBody>
          <a:bodyPr wrap="square" rtlCol="0">
            <a:spAutoFit/>
          </a:bodyPr>
          <a:lstStyle/>
          <a:p>
            <a:r>
              <a:rPr lang="en-US" b="1" dirty="0"/>
              <a:t>2.5.1 Scalability</a:t>
            </a:r>
            <a:endParaRPr lang="en-US" dirty="0"/>
          </a:p>
          <a:p>
            <a:r>
              <a:rPr lang="en-US" dirty="0"/>
              <a:t>Ability to handle increased traffic &amp; data without compromising performance or functionality.</a:t>
            </a:r>
          </a:p>
          <a:p>
            <a:r>
              <a:rPr lang="en-US" b="1" dirty="0"/>
              <a:t>2.5.2 Privacy</a:t>
            </a:r>
            <a:endParaRPr lang="en-US" dirty="0"/>
          </a:p>
          <a:p>
            <a:r>
              <a:rPr lang="en-US" dirty="0"/>
              <a:t>The protection of user data and the website's compliance with privacy laws and regulations.</a:t>
            </a:r>
          </a:p>
          <a:p>
            <a:r>
              <a:rPr lang="en-US" b="1" dirty="0"/>
              <a:t>2.5.3 Robustness</a:t>
            </a:r>
            <a:endParaRPr lang="en-US" dirty="0"/>
          </a:p>
          <a:p>
            <a:r>
              <a:rPr lang="en-US" dirty="0"/>
              <a:t>The website's ability to handle errors, failures, and unexpected events without crashing or malfunctioning.</a:t>
            </a:r>
          </a:p>
          <a:p>
            <a:r>
              <a:rPr lang="en-US" b="1" dirty="0"/>
              <a:t>2.5.4 Performance</a:t>
            </a:r>
            <a:endParaRPr lang="en-US" dirty="0"/>
          </a:p>
          <a:p>
            <a:r>
              <a:rPr lang="en-US" dirty="0"/>
              <a:t>The speed, responsiveness, and overall efficiency of the website's functionality and user interface.</a:t>
            </a:r>
          </a:p>
        </p:txBody>
      </p:sp>
      <p:sp>
        <p:nvSpPr>
          <p:cNvPr id="1048606" name="TextBox 3"/>
          <p:cNvSpPr txBox="1"/>
          <p:nvPr/>
        </p:nvSpPr>
        <p:spPr>
          <a:xfrm>
            <a:off x="155448" y="2625544"/>
            <a:ext cx="2980944" cy="1018540"/>
          </a:xfrm>
          <a:prstGeom prst="rect">
            <a:avLst/>
          </a:prstGeom>
          <a:noFill/>
        </p:spPr>
        <p:txBody>
          <a:bodyPr wrap="square" rtlCol="0">
            <a:spAutoFit/>
          </a:bodyPr>
          <a:lstStyle/>
          <a:p>
            <a:r>
              <a:rPr lang="en-US" sz="1600" b="1" dirty="0">
                <a:solidFill>
                  <a:schemeClr val="bg2">
                    <a:lumMod val="75000"/>
                  </a:schemeClr>
                </a:solidFill>
              </a:rPr>
              <a:t>3.USER CHARACTERISTICS:</a:t>
            </a:r>
          </a:p>
          <a:p>
            <a:r>
              <a:rPr lang="en-US" sz="1600" b="1" dirty="0">
                <a:solidFill>
                  <a:schemeClr val="bg2">
                    <a:lumMod val="75000"/>
                  </a:schemeClr>
                </a:solidFill>
              </a:rPr>
              <a:t>  </a:t>
            </a:r>
            <a:r>
              <a:rPr lang="en-US" sz="1600" dirty="0"/>
              <a:t> </a:t>
            </a:r>
            <a:endParaRPr lang="en-US" sz="1600" b="1" dirty="0">
              <a:solidFill>
                <a:schemeClr val="bg2">
                  <a:lumMod val="75000"/>
                </a:schemeClr>
              </a:solidFill>
            </a:endParaRPr>
          </a:p>
          <a:p>
            <a:endParaRPr lang="en-US" sz="1600" b="1" dirty="0">
              <a:solidFill>
                <a:schemeClr val="bg2">
                  <a:lumMod val="75000"/>
                </a:schemeClr>
              </a:solidFill>
            </a:endParaRPr>
          </a:p>
          <a:p>
            <a:endParaRPr lang="en-US" dirty="0"/>
          </a:p>
        </p:txBody>
      </p:sp>
      <p:sp>
        <p:nvSpPr>
          <p:cNvPr id="1048607" name="TextBox 4"/>
          <p:cNvSpPr txBox="1"/>
          <p:nvPr/>
        </p:nvSpPr>
        <p:spPr>
          <a:xfrm>
            <a:off x="374904" y="3018831"/>
            <a:ext cx="8385048" cy="1717041"/>
          </a:xfrm>
          <a:prstGeom prst="rect">
            <a:avLst/>
          </a:prstGeom>
          <a:noFill/>
        </p:spPr>
        <p:txBody>
          <a:bodyPr wrap="square" rtlCol="0">
            <a:spAutoFit/>
          </a:bodyPr>
          <a:lstStyle/>
          <a:p>
            <a:pPr algn="just"/>
            <a:r>
              <a:rPr lang="en-US" b="1" dirty="0"/>
              <a:t>Content Consumers: </a:t>
            </a:r>
            <a:r>
              <a:rPr lang="en-US" dirty="0"/>
              <a:t> Users who primarily visit the website to read and consume content.</a:t>
            </a:r>
          </a:p>
          <a:p>
            <a:pPr algn="just"/>
            <a:r>
              <a:rPr lang="en-US" b="1" dirty="0"/>
              <a:t>Content Creators: </a:t>
            </a:r>
            <a:r>
              <a:rPr lang="en-US" dirty="0"/>
              <a:t>Users who create and publish content on the website. These users may be writers, journalists, or experts in a particular field who want to share their knowledge and ideas with a wider audience.</a:t>
            </a:r>
          </a:p>
          <a:p>
            <a:pPr algn="just"/>
            <a:r>
              <a:rPr lang="en-US" b="1" dirty="0"/>
              <a:t>Social Media Users</a:t>
            </a:r>
            <a:r>
              <a:rPr lang="en-US" dirty="0"/>
              <a:t>:  Users who access the website through social media platforms such as Facebook, Twitter, and Instagram.</a:t>
            </a:r>
          </a:p>
          <a:p>
            <a:pPr algn="just"/>
            <a:r>
              <a:rPr lang="en-US" b="1" dirty="0"/>
              <a:t>Mobile Users:  </a:t>
            </a:r>
            <a:r>
              <a:rPr lang="en-US" dirty="0"/>
              <a:t>Users who access the website using mobile devices such as smartphones and tablets.</a:t>
            </a:r>
          </a:p>
          <a:p>
            <a:pPr algn="just"/>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135731" y="202405"/>
            <a:ext cx="7886700" cy="483395"/>
          </a:xfrm>
        </p:spPr>
        <p:txBody>
          <a:bodyPr>
            <a:normAutofit fontScale="90000"/>
          </a:bodyPr>
          <a:lstStyle/>
          <a:p>
            <a:r>
              <a:rPr lang="en-US" dirty="0"/>
              <a:t>4.DIAGRAMS:</a:t>
            </a:r>
            <a:br>
              <a:rPr lang="en-US" dirty="0"/>
            </a:br>
            <a:r>
              <a:rPr lang="en-US" dirty="0">
                <a:solidFill>
                  <a:schemeClr val="tx2">
                    <a:lumMod val="60000"/>
                    <a:lumOff val="40000"/>
                  </a:schemeClr>
                </a:solidFill>
              </a:rPr>
              <a:t>4.1  USE CASE  DIAGRAM</a:t>
            </a:r>
          </a:p>
        </p:txBody>
      </p:sp>
      <p:pic>
        <p:nvPicPr>
          <p:cNvPr id="2097157" name="Picture 2"/>
          <p:cNvPicPr>
            <a:picLocks noChangeAspect="1" noChangeArrowheads="1"/>
          </p:cNvPicPr>
          <p:nvPr/>
        </p:nvPicPr>
        <p:blipFill>
          <a:blip r:embed="rId2"/>
          <a:srcRect/>
          <a:stretch>
            <a:fillRect/>
          </a:stretch>
        </p:blipFill>
        <p:spPr bwMode="auto">
          <a:xfrm>
            <a:off x="1845111" y="763674"/>
            <a:ext cx="5634647" cy="3928906"/>
          </a:xfrm>
          <a:prstGeom prst="rect">
            <a:avLst/>
          </a:prstGeom>
          <a:noFill/>
          <a:ln>
            <a:noFill/>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itle 1"/>
          <p:cNvSpPr>
            <a:spLocks noGrp="1"/>
          </p:cNvSpPr>
          <p:nvPr>
            <p:ph type="title"/>
          </p:nvPr>
        </p:nvSpPr>
        <p:spPr>
          <a:xfrm>
            <a:off x="135731" y="202405"/>
            <a:ext cx="7886700" cy="501683"/>
          </a:xfrm>
        </p:spPr>
        <p:txBody>
          <a:bodyPr>
            <a:normAutofit/>
          </a:bodyPr>
          <a:lstStyle/>
          <a:p>
            <a:r>
              <a:rPr lang="en-US" dirty="0">
                <a:solidFill>
                  <a:schemeClr val="tx2">
                    <a:lumMod val="60000"/>
                    <a:lumOff val="40000"/>
                  </a:schemeClr>
                </a:solidFill>
              </a:rPr>
              <a:t>4.2  CLASS  DIAGRAM</a:t>
            </a:r>
            <a:endParaRPr lang="en-US" b="0" dirty="0">
              <a:solidFill>
                <a:schemeClr val="tx2">
                  <a:lumMod val="60000"/>
                  <a:lumOff val="40000"/>
                </a:schemeClr>
              </a:solidFill>
            </a:endParaRPr>
          </a:p>
        </p:txBody>
      </p:sp>
      <p:pic>
        <p:nvPicPr>
          <p:cNvPr id="2097158" name="Picture 3" descr="Diagram  Description automatically generated"/>
          <p:cNvPicPr>
            <a:picLocks noChangeAspect="1"/>
          </p:cNvPicPr>
          <p:nvPr/>
        </p:nvPicPr>
        <p:blipFill>
          <a:blip r:embed="rId2"/>
          <a:stretch>
            <a:fillRect/>
          </a:stretch>
        </p:blipFill>
        <p:spPr>
          <a:xfrm>
            <a:off x="685800" y="654058"/>
            <a:ext cx="7772400" cy="42870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135731" y="202405"/>
            <a:ext cx="7886700" cy="556547"/>
          </a:xfrm>
        </p:spPr>
        <p:txBody>
          <a:bodyPr>
            <a:normAutofit fontScale="90000"/>
          </a:bodyPr>
          <a:lstStyle/>
          <a:p>
            <a:r>
              <a:rPr lang="en-US" dirty="0">
                <a:solidFill>
                  <a:schemeClr val="tx2">
                    <a:lumMod val="60000"/>
                    <a:lumOff val="40000"/>
                  </a:schemeClr>
                </a:solidFill>
              </a:rPr>
              <a:t>4.3  ACTIVITY DIAGRAM</a:t>
            </a:r>
            <a:br>
              <a:rPr lang="en-US" dirty="0">
                <a:solidFill>
                  <a:schemeClr val="tx2">
                    <a:lumMod val="60000"/>
                    <a:lumOff val="40000"/>
                  </a:schemeClr>
                </a:solidFill>
              </a:rPr>
            </a:br>
            <a:r>
              <a:rPr lang="en-US" dirty="0">
                <a:solidFill>
                  <a:schemeClr val="tx2">
                    <a:lumMod val="60000"/>
                    <a:lumOff val="40000"/>
                  </a:schemeClr>
                </a:solidFill>
              </a:rPr>
              <a:t>          </a:t>
            </a:r>
            <a:r>
              <a:rPr lang="en-US" b="0" dirty="0">
                <a:solidFill>
                  <a:schemeClr val="tx2">
                    <a:lumMod val="60000"/>
                    <a:lumOff val="40000"/>
                  </a:schemeClr>
                </a:solidFill>
              </a:rPr>
              <a:t>LOGIN</a:t>
            </a:r>
          </a:p>
        </p:txBody>
      </p:sp>
      <p:pic>
        <p:nvPicPr>
          <p:cNvPr id="2097159" name="Picture 2"/>
          <p:cNvPicPr>
            <a:picLocks noChangeAspect="1" noChangeArrowheads="1"/>
          </p:cNvPicPr>
          <p:nvPr/>
        </p:nvPicPr>
        <p:blipFill>
          <a:blip r:embed="rId2"/>
          <a:srcRect/>
          <a:stretch>
            <a:fillRect/>
          </a:stretch>
        </p:blipFill>
        <p:spPr bwMode="auto">
          <a:xfrm>
            <a:off x="1870075" y="743577"/>
            <a:ext cx="5402263" cy="4180115"/>
          </a:xfrm>
          <a:prstGeom prst="rect">
            <a:avLst/>
          </a:prstGeom>
          <a:noFill/>
          <a:ln>
            <a:noFill/>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title"/>
          </p:nvPr>
        </p:nvSpPr>
        <p:spPr/>
        <p:txBody>
          <a:bodyPr>
            <a:normAutofit fontScale="90000"/>
          </a:bodyPr>
          <a:lstStyle/>
          <a:p>
            <a:r>
              <a:rPr lang="en-US" dirty="0">
                <a:solidFill>
                  <a:schemeClr val="tx2">
                    <a:lumMod val="60000"/>
                    <a:lumOff val="40000"/>
                  </a:schemeClr>
                </a:solidFill>
              </a:rPr>
              <a:t>4.4  SEQUENCE DIAGRAM</a:t>
            </a:r>
          </a:p>
        </p:txBody>
      </p:sp>
      <p:pic>
        <p:nvPicPr>
          <p:cNvPr id="2097160" name="Picture 2"/>
          <p:cNvPicPr>
            <a:picLocks noChangeAspect="1" noChangeArrowheads="1"/>
          </p:cNvPicPr>
          <p:nvPr/>
        </p:nvPicPr>
        <p:blipFill>
          <a:blip r:embed="rId2"/>
          <a:srcRect/>
          <a:stretch>
            <a:fillRect/>
          </a:stretch>
        </p:blipFill>
        <p:spPr bwMode="auto">
          <a:xfrm>
            <a:off x="2260600" y="982096"/>
            <a:ext cx="4621213" cy="3562609"/>
          </a:xfrm>
          <a:prstGeom prst="rect">
            <a:avLst/>
          </a:prstGeom>
          <a:noFill/>
          <a:ln>
            <a:noFill/>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p:txBody>
          <a:bodyPr>
            <a:normAutofit fontScale="90000"/>
          </a:bodyPr>
          <a:lstStyle/>
          <a:p>
            <a:r>
              <a:rPr lang="en-US" dirty="0">
                <a:solidFill>
                  <a:schemeClr val="tx2">
                    <a:lumMod val="60000"/>
                    <a:lumOff val="40000"/>
                  </a:schemeClr>
                </a:solidFill>
              </a:rPr>
              <a:t>4.4  DATA FLOW DIAGRAM</a:t>
            </a:r>
          </a:p>
        </p:txBody>
      </p:sp>
      <p:pic>
        <p:nvPicPr>
          <p:cNvPr id="2097161" name="Picture 2"/>
          <p:cNvPicPr>
            <a:picLocks noChangeAspect="1" noChangeArrowheads="1"/>
          </p:cNvPicPr>
          <p:nvPr/>
        </p:nvPicPr>
        <p:blipFill>
          <a:blip r:embed="rId2"/>
          <a:srcRect/>
          <a:stretch>
            <a:fillRect/>
          </a:stretch>
        </p:blipFill>
        <p:spPr bwMode="auto">
          <a:xfrm>
            <a:off x="2124057" y="777240"/>
            <a:ext cx="4822733" cy="4014216"/>
          </a:xfrm>
          <a:prstGeom prst="rect">
            <a:avLst/>
          </a:prstGeom>
          <a:noFill/>
          <a:ln>
            <a:noFill/>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p:txBody>
          <a:bodyPr>
            <a:normAutofit fontScale="90000"/>
          </a:bodyPr>
          <a:lstStyle/>
          <a:p>
            <a:r>
              <a:rPr lang="en-US" dirty="0"/>
              <a:t>5. REFERENCES:</a:t>
            </a:r>
          </a:p>
        </p:txBody>
      </p:sp>
      <p:sp>
        <p:nvSpPr>
          <p:cNvPr id="1048614" name="TextBox 2"/>
          <p:cNvSpPr txBox="1"/>
          <p:nvPr/>
        </p:nvSpPr>
        <p:spPr>
          <a:xfrm>
            <a:off x="208835" y="755868"/>
            <a:ext cx="8726329" cy="1513841"/>
          </a:xfrm>
          <a:prstGeom prst="rect">
            <a:avLst/>
          </a:prstGeom>
          <a:noFill/>
        </p:spPr>
        <p:txBody>
          <a:bodyPr wrap="square" rtlCol="0">
            <a:spAutoFit/>
          </a:bodyPr>
          <a:lstStyle/>
          <a:p>
            <a:r>
              <a:rPr lang="en-US" u="sng" dirty="0">
                <a:hlinkClick r:id="rId2"/>
              </a:rPr>
              <a:t>WW.GOOGLE.COM</a:t>
            </a:r>
            <a:endParaRPr lang="en-US" dirty="0"/>
          </a:p>
          <a:p>
            <a:pPr marL="285750" indent="-285750">
              <a:buFont typeface="Arial" charset="0"/>
              <a:buChar char="•"/>
            </a:pPr>
            <a:r>
              <a:rPr lang="en-US" dirty="0"/>
              <a:t>"WordPress for Beginners 2021: A Visual Step-by-Step Guide to Mastering WordPress" by Dr. Andy Williams</a:t>
            </a:r>
          </a:p>
          <a:p>
            <a:pPr marL="285750" indent="-285750">
              <a:buFont typeface="Arial" charset="0"/>
              <a:buChar char="•"/>
            </a:pPr>
            <a:r>
              <a:rPr lang="en-US" dirty="0"/>
              <a:t>"Building Websites All-in-One For Dummies" by David </a:t>
            </a:r>
            <a:r>
              <a:rPr lang="en-US" dirty="0" err="1"/>
              <a:t>Karlins</a:t>
            </a:r>
            <a:endParaRPr lang="en-US" dirty="0"/>
          </a:p>
          <a:p>
            <a:pPr marL="285750" indent="-285750">
              <a:buFont typeface="Arial" charset="0"/>
              <a:buChar char="•"/>
            </a:pPr>
            <a:r>
              <a:rPr lang="en-US" dirty="0"/>
              <a:t>"Web Design with HTML, CSS, JavaScript and jQuery Set" by Jon Duckett</a:t>
            </a:r>
          </a:p>
          <a:p>
            <a:pPr marL="285750" indent="-285750">
              <a:buFont typeface="Arial" charset="0"/>
              <a:buChar char="•"/>
            </a:pPr>
            <a:r>
              <a:rPr lang="en-US" dirty="0"/>
              <a:t>"The Elements of User Experience: User-Centered Design for the Web and Beyond" by Jesse James Garrett</a:t>
            </a:r>
          </a:p>
          <a:p>
            <a:pPr marL="285750" indent="-285750">
              <a:buFont typeface="Arial" charset="0"/>
              <a:buChar char="•"/>
            </a:pPr>
            <a:r>
              <a:rPr lang="en-US" dirty="0"/>
              <a:t>"Search Engine Optimization All-in-One For Dummies" by Bruce Clay and Susan Esparza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ext Placeholder 1"/>
          <p:cNvSpPr>
            <a:spLocks noGrp="1"/>
          </p:cNvSpPr>
          <p:nvPr>
            <p:ph type="body" idx="1"/>
          </p:nvPr>
        </p:nvSpPr>
        <p:spPr/>
        <p:txBody>
          <a:bodyPr/>
          <a:lstStyle/>
          <a:p>
            <a:r>
              <a:rPr lang="en-US" dirty="0"/>
              <a:t> GITHUB LINK</a:t>
            </a:r>
          </a:p>
        </p:txBody>
      </p:sp>
      <p:sp>
        <p:nvSpPr>
          <p:cNvPr id="1048620" name="Text Placeholder 2"/>
          <p:cNvSpPr>
            <a:spLocks noGrp="1"/>
          </p:cNvSpPr>
          <p:nvPr>
            <p:ph type="body" idx="2"/>
          </p:nvPr>
        </p:nvSpPr>
        <p:spPr>
          <a:xfrm>
            <a:off x="4079630" y="2027029"/>
            <a:ext cx="2722324" cy="505156"/>
          </a:xfrm>
        </p:spPr>
        <p:txBody>
          <a:bodyPr>
            <a:noAutofit/>
          </a:bodyPr>
          <a:lstStyle/>
          <a:p>
            <a:r>
              <a:rPr lang="en-US" sz="1100" b="0" dirty="0">
                <a:solidFill>
                  <a:srgbClr val="FFFFFF"/>
                </a:solidFill>
                <a:hlinkClick r:id="rId2"/>
              </a:rPr>
              <a:t>  </a:t>
            </a:r>
            <a:r>
              <a:rPr lang="en-US" sz="1100" b="0" dirty="0">
                <a:solidFill>
                  <a:schemeClr val="accent4"/>
                </a:solidFill>
                <a:hlinkClick r:id="rId2"/>
              </a:rPr>
              <a:t>https://github.com/Tanzeera/Group/A5/4.git</a:t>
            </a:r>
            <a:endParaRPr lang="en-US" b="0" u="sng" dirty="0">
              <a:solidFill>
                <a:schemeClr val="accent4"/>
              </a:solidFill>
            </a:endParaRPr>
          </a:p>
        </p:txBody>
      </p:sp>
      <p:sp>
        <p:nvSpPr>
          <p:cNvPr id="1049775" name="Text Box 1049774"/>
          <p:cNvSpPr txBox="1"/>
          <p:nvPr/>
        </p:nvSpPr>
        <p:spPr>
          <a:xfrm>
            <a:off x="3916208" y="1831296"/>
            <a:ext cx="2918701" cy="1015663"/>
          </a:xfrm>
          <a:prstGeom prst="rect">
            <a:avLst/>
          </a:prstGeom>
        </p:spPr>
        <p:txBody>
          <a:bodyPr wrap="square" rtlCol="0">
            <a:spAutoFit/>
          </a:bodyPr>
          <a:lstStyle/>
          <a:p>
            <a:pPr indent="0">
              <a:buNone/>
            </a:pPr>
            <a:r>
              <a:rPr lang="en-IN" sz="2000" b="1" dirty="0"/>
              <a:t>https://github.com/Sweatha154/group_1_A5.git</a:t>
            </a:r>
            <a:endParaRPr lang="en-IN" sz="2000" b="1" dirty="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7" name="Google Shape;234;p49"/>
          <p:cNvPicPr preferRelativeResize="0"/>
          <p:nvPr/>
        </p:nvPicPr>
        <p:blipFill rotWithShape="1">
          <a:blip r:embed="rId2"/>
          <a:srcRect/>
          <a:stretch>
            <a:fillRect/>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936" y="80959"/>
            <a:ext cx="9123064" cy="5143498"/>
            <a:chOff x="0" y="0"/>
            <a:chExt cx="18288000" cy="10287000"/>
          </a:xfrm>
        </p:grpSpPr>
        <p:pic>
          <p:nvPicPr>
            <p:cNvPr id="3" name="object 3"/>
            <p:cNvPicPr/>
            <p:nvPr/>
          </p:nvPicPr>
          <p:blipFill>
            <a:blip r:embed="rId2" cstate="print"/>
            <a:stretch>
              <a:fillRect/>
            </a:stretch>
          </p:blipFill>
          <p:spPr>
            <a:xfrm>
              <a:off x="0" y="0"/>
              <a:ext cx="18287999" cy="10286998"/>
            </a:xfrm>
            <a:prstGeom prst="rect">
              <a:avLst/>
            </a:prstGeom>
          </p:spPr>
        </p:pic>
        <p:sp>
          <p:nvSpPr>
            <p:cNvPr id="4" name="object 4"/>
            <p:cNvSpPr/>
            <p:nvPr/>
          </p:nvSpPr>
          <p:spPr>
            <a:xfrm>
              <a:off x="0" y="1276342"/>
              <a:ext cx="9467850" cy="8058150"/>
            </a:xfrm>
            <a:custGeom>
              <a:avLst/>
              <a:gdLst/>
              <a:ahLst/>
              <a:cxnLst/>
              <a:rect l="l" t="t" r="r" b="b"/>
              <a:pathLst>
                <a:path w="9467850" h="8058150">
                  <a:moveTo>
                    <a:pt x="9467849" y="8058149"/>
                  </a:moveTo>
                  <a:lnTo>
                    <a:pt x="0" y="8058149"/>
                  </a:lnTo>
                  <a:lnTo>
                    <a:pt x="0" y="0"/>
                  </a:lnTo>
                  <a:lnTo>
                    <a:pt x="9467849" y="0"/>
                  </a:lnTo>
                  <a:lnTo>
                    <a:pt x="9467849" y="8058149"/>
                  </a:lnTo>
                  <a:close/>
                </a:path>
              </a:pathLst>
            </a:custGeom>
            <a:solidFill>
              <a:srgbClr val="213669"/>
            </a:solidFill>
          </p:spPr>
          <p:txBody>
            <a:bodyPr wrap="square" lIns="0" tIns="0" rIns="0" bIns="0" rtlCol="0"/>
            <a:lstStyle/>
            <a:p>
              <a:endParaRPr/>
            </a:p>
          </p:txBody>
        </p:sp>
        <p:sp>
          <p:nvSpPr>
            <p:cNvPr id="5" name="object 5"/>
            <p:cNvSpPr/>
            <p:nvPr/>
          </p:nvSpPr>
          <p:spPr>
            <a:xfrm>
              <a:off x="0" y="1639884"/>
              <a:ext cx="285750" cy="647700"/>
            </a:xfrm>
            <a:custGeom>
              <a:avLst/>
              <a:gdLst/>
              <a:ahLst/>
              <a:cxnLst/>
              <a:rect l="l" t="t" r="r" b="b"/>
              <a:pathLst>
                <a:path w="285750" h="647700">
                  <a:moveTo>
                    <a:pt x="285749" y="647699"/>
                  </a:moveTo>
                  <a:lnTo>
                    <a:pt x="0" y="647699"/>
                  </a:lnTo>
                  <a:lnTo>
                    <a:pt x="0" y="0"/>
                  </a:lnTo>
                  <a:lnTo>
                    <a:pt x="285749" y="0"/>
                  </a:lnTo>
                  <a:lnTo>
                    <a:pt x="285749" y="647699"/>
                  </a:lnTo>
                  <a:close/>
                </a:path>
              </a:pathLst>
            </a:custGeom>
            <a:solidFill>
              <a:srgbClr val="C78B32"/>
            </a:solidFill>
          </p:spPr>
          <p:txBody>
            <a:bodyPr wrap="square" lIns="0" tIns="0" rIns="0" bIns="0" rtlCol="0"/>
            <a:lstStyle/>
            <a:p>
              <a:endParaRPr/>
            </a:p>
          </p:txBody>
        </p:sp>
      </p:grpSp>
      <p:sp>
        <p:nvSpPr>
          <p:cNvPr id="6" name="object 6"/>
          <p:cNvSpPr txBox="1">
            <a:spLocks noGrp="1"/>
          </p:cNvSpPr>
          <p:nvPr>
            <p:ph type="title"/>
          </p:nvPr>
        </p:nvSpPr>
        <p:spPr>
          <a:xfrm>
            <a:off x="183361" y="814118"/>
            <a:ext cx="1324928" cy="283732"/>
          </a:xfrm>
          <a:prstGeom prst="rect">
            <a:avLst/>
          </a:prstGeom>
        </p:spPr>
        <p:txBody>
          <a:bodyPr vert="horz" wrap="square" lIns="0" tIns="6668" rIns="0" bIns="0" rtlCol="0">
            <a:spAutoFit/>
          </a:bodyPr>
          <a:lstStyle/>
          <a:p>
            <a:pPr marL="6350">
              <a:spcBef>
                <a:spcPts val="53"/>
              </a:spcBef>
            </a:pPr>
            <a:r>
              <a:rPr lang="en-IN" sz="1800" spc="-15" dirty="0">
                <a:solidFill>
                  <a:srgbClr val="C78B32"/>
                </a:solidFill>
                <a:latin typeface="Calibri"/>
                <a:cs typeface="Calibri"/>
              </a:rPr>
              <a:t>   Blog:</a:t>
            </a:r>
            <a:endParaRPr sz="1800" dirty="0">
              <a:latin typeface="Calibri"/>
              <a:cs typeface="Calibri"/>
            </a:endParaRPr>
          </a:p>
        </p:txBody>
      </p:sp>
      <p:pic>
        <p:nvPicPr>
          <p:cNvPr id="7" name="object 7"/>
          <p:cNvPicPr/>
          <p:nvPr/>
        </p:nvPicPr>
        <p:blipFill>
          <a:blip r:embed="rId3" cstate="print"/>
          <a:stretch>
            <a:fillRect/>
          </a:stretch>
        </p:blipFill>
        <p:spPr>
          <a:xfrm>
            <a:off x="404735" y="1394708"/>
            <a:ext cx="42862" cy="42862"/>
          </a:xfrm>
          <a:prstGeom prst="rect">
            <a:avLst/>
          </a:prstGeom>
        </p:spPr>
      </p:pic>
      <p:sp>
        <p:nvSpPr>
          <p:cNvPr id="8" name="object 8"/>
          <p:cNvSpPr txBox="1"/>
          <p:nvPr/>
        </p:nvSpPr>
        <p:spPr>
          <a:xfrm>
            <a:off x="526473" y="1311564"/>
            <a:ext cx="4191404" cy="888705"/>
          </a:xfrm>
          <a:prstGeom prst="rect">
            <a:avLst/>
          </a:prstGeom>
        </p:spPr>
        <p:txBody>
          <a:bodyPr vert="horz" wrap="square" lIns="0" tIns="16510" rIns="0" bIns="0" rtlCol="0">
            <a:spAutoFit/>
          </a:bodyPr>
          <a:lstStyle/>
          <a:p>
            <a:pPr marL="6350" marR="2540">
              <a:lnSpc>
                <a:spcPts val="1650"/>
              </a:lnSpc>
              <a:spcBef>
                <a:spcPts val="130"/>
              </a:spcBef>
            </a:pPr>
            <a:r>
              <a:rPr lang="en-GB" dirty="0">
                <a:solidFill>
                  <a:schemeClr val="bg1"/>
                </a:solidFill>
              </a:rPr>
              <a:t>Blog, in full Web log or Weblog, </a:t>
            </a:r>
            <a:r>
              <a:rPr lang="en-GB" b="1" dirty="0">
                <a:solidFill>
                  <a:schemeClr val="bg1"/>
                </a:solidFill>
              </a:rPr>
              <a:t>online journal where an individual, group, or corporation presents a record of activities, thoughts, or beliefs</a:t>
            </a:r>
            <a:r>
              <a:rPr lang="en-GB" dirty="0">
                <a:solidFill>
                  <a:schemeClr val="bg1"/>
                </a:solidFill>
              </a:rPr>
              <a:t>. </a:t>
            </a:r>
            <a:endParaRPr dirty="0">
              <a:solidFill>
                <a:schemeClr val="bg1"/>
              </a:solidFill>
              <a:latin typeface="Times New Roman"/>
              <a:cs typeface="Times New Roman"/>
            </a:endParaRPr>
          </a:p>
        </p:txBody>
      </p:sp>
      <p:graphicFrame>
        <p:nvGraphicFramePr>
          <p:cNvPr id="10" name="object 10"/>
          <p:cNvGraphicFramePr>
            <a:graphicFrameLocks noGrp="1"/>
          </p:cNvGraphicFramePr>
          <p:nvPr>
            <p:extLst>
              <p:ext uri="{D42A27DB-BD31-4B8C-83A1-F6EECF244321}">
                <p14:modId xmlns:p14="http://schemas.microsoft.com/office/powerpoint/2010/main" val="2413542285"/>
              </p:ext>
            </p:extLst>
          </p:nvPr>
        </p:nvGraphicFramePr>
        <p:xfrm>
          <a:off x="163484" y="2309090"/>
          <a:ext cx="4464214" cy="2243702"/>
        </p:xfrm>
        <a:graphic>
          <a:graphicData uri="http://schemas.openxmlformats.org/drawingml/2006/table">
            <a:tbl>
              <a:tblPr firstRow="1" bandRow="1">
                <a:tableStyleId>{2D5ABB26-0587-4C30-8999-92F81FD0307C}</a:tableStyleId>
              </a:tblPr>
              <a:tblGrid>
                <a:gridCol w="1062700">
                  <a:extLst>
                    <a:ext uri="{9D8B030D-6E8A-4147-A177-3AD203B41FA5}">
                      <a16:colId xmlns:a16="http://schemas.microsoft.com/office/drawing/2014/main" val="20000"/>
                    </a:ext>
                  </a:extLst>
                </a:gridCol>
                <a:gridCol w="2553584">
                  <a:extLst>
                    <a:ext uri="{9D8B030D-6E8A-4147-A177-3AD203B41FA5}">
                      <a16:colId xmlns:a16="http://schemas.microsoft.com/office/drawing/2014/main" val="20001"/>
                    </a:ext>
                  </a:extLst>
                </a:gridCol>
                <a:gridCol w="847930">
                  <a:extLst>
                    <a:ext uri="{9D8B030D-6E8A-4147-A177-3AD203B41FA5}">
                      <a16:colId xmlns:a16="http://schemas.microsoft.com/office/drawing/2014/main" val="20002"/>
                    </a:ext>
                  </a:extLst>
                </a:gridCol>
              </a:tblGrid>
              <a:tr h="889637">
                <a:tc>
                  <a:txBody>
                    <a:bodyPr/>
                    <a:lstStyle/>
                    <a:p>
                      <a:pPr algn="ctr">
                        <a:lnSpc>
                          <a:spcPts val="3329"/>
                        </a:lnSpc>
                        <a:spcBef>
                          <a:spcPts val="535"/>
                        </a:spcBef>
                      </a:pPr>
                      <a:r>
                        <a:rPr sz="1400" b="1" spc="-5" dirty="0">
                          <a:solidFill>
                            <a:srgbClr val="C78B32"/>
                          </a:solidFill>
                          <a:latin typeface="Arial"/>
                          <a:cs typeface="Arial"/>
                        </a:rPr>
                        <a:t>LMS</a:t>
                      </a:r>
                      <a:endParaRPr sz="1400" dirty="0">
                        <a:latin typeface="Arial"/>
                        <a:cs typeface="Arial"/>
                      </a:endParaRPr>
                    </a:p>
                    <a:p>
                      <a:pPr algn="ctr">
                        <a:lnSpc>
                          <a:spcPts val="3329"/>
                        </a:lnSpc>
                      </a:pPr>
                      <a:r>
                        <a:rPr sz="1400" b="1" spc="-5" dirty="0">
                          <a:solidFill>
                            <a:srgbClr val="C78B32"/>
                          </a:solidFill>
                          <a:latin typeface="Arial"/>
                          <a:cs typeface="Arial"/>
                        </a:rPr>
                        <a:t>Username</a:t>
                      </a:r>
                      <a:endParaRPr sz="1400" dirty="0">
                        <a:latin typeface="Arial"/>
                        <a:cs typeface="Arial"/>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R="90805" algn="ctr">
                        <a:lnSpc>
                          <a:spcPct val="100000"/>
                        </a:lnSpc>
                        <a:spcBef>
                          <a:spcPts val="2185"/>
                        </a:spcBef>
                      </a:pPr>
                      <a:r>
                        <a:rPr sz="1400" b="1" spc="-5" dirty="0">
                          <a:solidFill>
                            <a:srgbClr val="C78B32"/>
                          </a:solidFill>
                          <a:latin typeface="Arial"/>
                          <a:cs typeface="Arial"/>
                        </a:rPr>
                        <a:t>Name</a:t>
                      </a:r>
                      <a:endParaRPr sz="1400" dirty="0">
                        <a:latin typeface="Arial"/>
                        <a:cs typeface="Arial"/>
                      </a:endParaRPr>
                    </a:p>
                  </a:txBody>
                  <a:tcPr marL="0" marR="0" marT="138748"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254000">
                        <a:lnSpc>
                          <a:spcPct val="100000"/>
                        </a:lnSpc>
                        <a:spcBef>
                          <a:spcPts val="2185"/>
                        </a:spcBef>
                      </a:pPr>
                      <a:r>
                        <a:rPr sz="1400" b="1" spc="-5" dirty="0">
                          <a:solidFill>
                            <a:srgbClr val="C78B32"/>
                          </a:solidFill>
                          <a:latin typeface="Arial"/>
                          <a:cs typeface="Arial"/>
                        </a:rPr>
                        <a:t>Batch</a:t>
                      </a:r>
                      <a:endParaRPr sz="1400" dirty="0">
                        <a:latin typeface="Arial"/>
                        <a:cs typeface="Arial"/>
                      </a:endParaRPr>
                    </a:p>
                  </a:txBody>
                  <a:tcPr marL="0" marR="0" marT="138748"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0"/>
                  </a:ext>
                </a:extLst>
              </a:tr>
              <a:tr h="359482">
                <a:tc>
                  <a:txBody>
                    <a:bodyPr/>
                    <a:lstStyle/>
                    <a:p>
                      <a:pPr marL="95885">
                        <a:lnSpc>
                          <a:spcPct val="100000"/>
                        </a:lnSpc>
                        <a:spcBef>
                          <a:spcPts val="535"/>
                        </a:spcBef>
                      </a:pPr>
                      <a:r>
                        <a:rPr sz="1400" spc="-5" dirty="0">
                          <a:solidFill>
                            <a:srgbClr val="FFFFFF"/>
                          </a:solidFill>
                          <a:latin typeface="Arial MT"/>
                          <a:cs typeface="Arial MT"/>
                        </a:rPr>
                        <a:t>2115a</a:t>
                      </a:r>
                      <a:r>
                        <a:rPr lang="en-IN" sz="1400" spc="-5" dirty="0">
                          <a:solidFill>
                            <a:srgbClr val="FFFFFF"/>
                          </a:solidFill>
                          <a:latin typeface="Arial MT"/>
                          <a:cs typeface="Arial MT"/>
                        </a:rPr>
                        <a:t>547</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lang="en-IN" sz="1400" dirty="0">
                          <a:solidFill>
                            <a:schemeClr val="bg1"/>
                          </a:solidFill>
                          <a:latin typeface="Arial MT"/>
                          <a:cs typeface="Arial MT"/>
                        </a:rPr>
                        <a:t>SWEATHA</a:t>
                      </a:r>
                      <a:r>
                        <a:rPr lang="en-IN" sz="1400" baseline="0" dirty="0">
                          <a:solidFill>
                            <a:schemeClr val="bg1"/>
                          </a:solidFill>
                          <a:latin typeface="Arial MT"/>
                          <a:cs typeface="Arial MT"/>
                        </a:rPr>
                        <a:t> P</a:t>
                      </a:r>
                      <a:endParaRPr sz="1400" dirty="0">
                        <a:solidFill>
                          <a:schemeClr val="bg1"/>
                        </a:solidFill>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sz="1400" spc="-5" dirty="0">
                          <a:solidFill>
                            <a:srgbClr val="FFFFFF"/>
                          </a:solidFill>
                          <a:latin typeface="Arial MT"/>
                          <a:cs typeface="Arial MT"/>
                        </a:rPr>
                        <a:t>A5</a:t>
                      </a:r>
                      <a:endParaRPr sz="140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1"/>
                  </a:ext>
                </a:extLst>
              </a:tr>
              <a:tr h="293355">
                <a:tc>
                  <a:txBody>
                    <a:bodyPr/>
                    <a:lstStyle/>
                    <a:p>
                      <a:pPr marL="95885">
                        <a:lnSpc>
                          <a:spcPct val="100000"/>
                        </a:lnSpc>
                        <a:spcBef>
                          <a:spcPts val="535"/>
                        </a:spcBef>
                      </a:pPr>
                      <a:r>
                        <a:rPr sz="1400" spc="-5" dirty="0">
                          <a:solidFill>
                            <a:srgbClr val="FFFFFF"/>
                          </a:solidFill>
                          <a:latin typeface="Arial MT"/>
                          <a:cs typeface="Arial MT"/>
                        </a:rPr>
                        <a:t>2115a</a:t>
                      </a:r>
                      <a:r>
                        <a:rPr lang="en-IN" sz="1400" spc="-5" dirty="0">
                          <a:solidFill>
                            <a:srgbClr val="FFFFFF"/>
                          </a:solidFill>
                          <a:latin typeface="Arial MT"/>
                          <a:cs typeface="Arial MT"/>
                        </a:rPr>
                        <a:t>555</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marR="0" indent="0" algn="l" defTabSz="914400" rtl="0" eaLnBrk="1" fontAlgn="auto" latinLnBrk="0" hangingPunct="1">
                        <a:lnSpc>
                          <a:spcPct val="100000"/>
                        </a:lnSpc>
                        <a:spcBef>
                          <a:spcPts val="535"/>
                        </a:spcBef>
                        <a:spcAft>
                          <a:spcPts val="0"/>
                        </a:spcAft>
                        <a:buClr>
                          <a:srgbClr val="000000"/>
                        </a:buClr>
                        <a:buSzTx/>
                        <a:buFont typeface="Arial" charset="0"/>
                        <a:buNone/>
                        <a:tabLst/>
                        <a:defRPr/>
                      </a:pPr>
                      <a:r>
                        <a:rPr lang="en-AU" altLang="zh-CN" sz="1400" b="0" dirty="0">
                          <a:solidFill>
                            <a:schemeClr val="bg1"/>
                          </a:solidFill>
                        </a:rPr>
                        <a:t>VINDIYAVASINI S</a:t>
                      </a: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sz="1400" spc="-5" dirty="0">
                          <a:solidFill>
                            <a:srgbClr val="FFFFFF"/>
                          </a:solidFill>
                          <a:latin typeface="Arial MT"/>
                          <a:cs typeface="Arial MT"/>
                        </a:rPr>
                        <a:t>A5</a:t>
                      </a:r>
                      <a:endParaRPr sz="140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2"/>
                  </a:ext>
                </a:extLst>
              </a:tr>
              <a:tr h="341746">
                <a:tc>
                  <a:txBody>
                    <a:bodyPr/>
                    <a:lstStyle/>
                    <a:p>
                      <a:pPr marL="95885">
                        <a:lnSpc>
                          <a:spcPct val="100000"/>
                        </a:lnSpc>
                        <a:spcBef>
                          <a:spcPts val="459"/>
                        </a:spcBef>
                      </a:pPr>
                      <a:r>
                        <a:rPr sz="1400" spc="-5" dirty="0">
                          <a:solidFill>
                            <a:srgbClr val="FFFFFF"/>
                          </a:solidFill>
                          <a:latin typeface="Arial MT"/>
                          <a:cs typeface="Arial MT"/>
                        </a:rPr>
                        <a:t>2115a5</a:t>
                      </a:r>
                      <a:r>
                        <a:rPr lang="en-IN" sz="1400" spc="-5" dirty="0">
                          <a:solidFill>
                            <a:srgbClr val="FFFFFF"/>
                          </a:solidFill>
                          <a:latin typeface="Arial MT"/>
                          <a:cs typeface="Arial MT"/>
                        </a:rPr>
                        <a:t>45</a:t>
                      </a:r>
                      <a:endParaRPr sz="1400" dirty="0">
                        <a:latin typeface="Arial MT"/>
                        <a:cs typeface="Arial MT"/>
                      </a:endParaRPr>
                    </a:p>
                  </a:txBody>
                  <a:tcPr marL="0" marR="0" marT="29210"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marR="0" indent="0" algn="l" defTabSz="914400" rtl="0" eaLnBrk="1" fontAlgn="auto" latinLnBrk="0" hangingPunct="1">
                        <a:lnSpc>
                          <a:spcPct val="100000"/>
                        </a:lnSpc>
                        <a:spcBef>
                          <a:spcPts val="459"/>
                        </a:spcBef>
                        <a:spcAft>
                          <a:spcPts val="0"/>
                        </a:spcAft>
                        <a:buClr>
                          <a:srgbClr val="000000"/>
                        </a:buClr>
                        <a:buSzTx/>
                        <a:buFont typeface="Arial" charset="0"/>
                        <a:buNone/>
                        <a:tabLst/>
                        <a:defRPr/>
                      </a:pPr>
                      <a:r>
                        <a:rPr lang="en-US" sz="1400" b="0" dirty="0">
                          <a:solidFill>
                            <a:schemeClr val="bg1"/>
                          </a:solidFill>
                        </a:rPr>
                        <a:t>SUJITHRAH K</a:t>
                      </a:r>
                    </a:p>
                  </a:txBody>
                  <a:tcPr marL="0" marR="0" marT="29210"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459"/>
                        </a:spcBef>
                      </a:pPr>
                      <a:r>
                        <a:rPr sz="1400" spc="-5" dirty="0">
                          <a:solidFill>
                            <a:srgbClr val="FFFFFF"/>
                          </a:solidFill>
                          <a:latin typeface="Arial MT"/>
                          <a:cs typeface="Arial MT"/>
                        </a:rPr>
                        <a:t>A5</a:t>
                      </a:r>
                      <a:endParaRPr sz="1400">
                        <a:latin typeface="Arial MT"/>
                        <a:cs typeface="Arial MT"/>
                      </a:endParaRPr>
                    </a:p>
                  </a:txBody>
                  <a:tcPr marL="0" marR="0" marT="29210"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3"/>
                  </a:ext>
                </a:extLst>
              </a:tr>
              <a:tr h="359482">
                <a:tc>
                  <a:txBody>
                    <a:bodyPr/>
                    <a:lstStyle/>
                    <a:p>
                      <a:pPr marL="95885">
                        <a:lnSpc>
                          <a:spcPct val="100000"/>
                        </a:lnSpc>
                        <a:spcBef>
                          <a:spcPts val="535"/>
                        </a:spcBef>
                      </a:pPr>
                      <a:r>
                        <a:rPr sz="1400" spc="-5" dirty="0">
                          <a:solidFill>
                            <a:srgbClr val="FFFFFF"/>
                          </a:solidFill>
                          <a:latin typeface="Arial MT"/>
                          <a:cs typeface="Arial MT"/>
                        </a:rPr>
                        <a:t>2115a5</a:t>
                      </a:r>
                      <a:r>
                        <a:rPr lang="en-IN" sz="1400" spc="-5" dirty="0">
                          <a:solidFill>
                            <a:srgbClr val="FFFFFF"/>
                          </a:solidFill>
                          <a:latin typeface="Arial MT"/>
                          <a:cs typeface="Arial MT"/>
                        </a:rPr>
                        <a:t>51</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lang="en-IN" sz="1400" spc="-5" dirty="0">
                          <a:solidFill>
                            <a:srgbClr val="FFFFFF"/>
                          </a:solidFill>
                          <a:latin typeface="Arial MT"/>
                          <a:cs typeface="Arial MT"/>
                        </a:rPr>
                        <a:t>VAGULA</a:t>
                      </a:r>
                      <a:r>
                        <a:rPr lang="en-IN" sz="1400" spc="-5" baseline="0" dirty="0">
                          <a:solidFill>
                            <a:srgbClr val="FFFFFF"/>
                          </a:solidFill>
                          <a:latin typeface="Arial MT"/>
                          <a:cs typeface="Arial MT"/>
                        </a:rPr>
                        <a:t> VARSHINI L</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sz="1400" spc="-5" dirty="0">
                          <a:solidFill>
                            <a:srgbClr val="FFFFFF"/>
                          </a:solidFill>
                          <a:latin typeface="Arial MT"/>
                          <a:cs typeface="Arial MT"/>
                        </a:rPr>
                        <a:t>A5</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99001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Title 1"/>
          <p:cNvSpPr>
            <a:spLocks noGrp="1"/>
          </p:cNvSpPr>
          <p:nvPr>
            <p:ph type="title"/>
          </p:nvPr>
        </p:nvSpPr>
        <p:spPr>
          <a:xfrm>
            <a:off x="181287" y="835486"/>
            <a:ext cx="3421450" cy="344091"/>
          </a:xfrm>
        </p:spPr>
        <p:txBody>
          <a:bodyPr>
            <a:normAutofit fontScale="90000"/>
          </a:bodyPr>
          <a:lstStyle/>
          <a:p>
            <a:r>
              <a:rPr lang="en-US" dirty="0"/>
              <a:t> TABLE OF CONTENTS</a:t>
            </a:r>
          </a:p>
        </p:txBody>
      </p:sp>
      <p:sp>
        <p:nvSpPr>
          <p:cNvPr id="1048584" name="Text Placeholder 2"/>
          <p:cNvSpPr>
            <a:spLocks noGrp="1"/>
          </p:cNvSpPr>
          <p:nvPr>
            <p:ph type="body" sz="quarter" idx="13"/>
          </p:nvPr>
        </p:nvSpPr>
        <p:spPr>
          <a:xfrm>
            <a:off x="144710" y="1295658"/>
            <a:ext cx="4548587" cy="3256245"/>
          </a:xfrm>
        </p:spPr>
        <p:txBody>
          <a:bodyPr/>
          <a:lstStyle/>
          <a:p>
            <a:pPr marL="0" indent="0">
              <a:buNone/>
            </a:pPr>
            <a:r>
              <a:rPr lang="en-US" sz="1200" dirty="0"/>
              <a:t>1.INTRODUCTION</a:t>
            </a:r>
          </a:p>
          <a:p>
            <a:pPr marL="0" indent="0">
              <a:buNone/>
            </a:pPr>
            <a:r>
              <a:rPr lang="en-US" sz="1200" dirty="0"/>
              <a:t>    1.1 OBJECTIVE</a:t>
            </a:r>
          </a:p>
          <a:p>
            <a:pPr marL="0" indent="0">
              <a:buNone/>
            </a:pPr>
            <a:r>
              <a:rPr lang="en-US" sz="1200" dirty="0"/>
              <a:t>    1.2 SCOPE</a:t>
            </a:r>
          </a:p>
          <a:p>
            <a:pPr marL="0" indent="0">
              <a:buNone/>
            </a:pPr>
            <a:r>
              <a:rPr lang="en-US" sz="1200" dirty="0"/>
              <a:t>    1.3 GLOSSARY</a:t>
            </a:r>
          </a:p>
          <a:p>
            <a:pPr marL="0" indent="0">
              <a:buNone/>
            </a:pPr>
            <a:r>
              <a:rPr lang="en-US" sz="1200" dirty="0"/>
              <a:t> </a:t>
            </a:r>
          </a:p>
          <a:p>
            <a:pPr marL="0" indent="0">
              <a:buNone/>
            </a:pPr>
            <a:r>
              <a:rPr lang="en-US" sz="1200" dirty="0"/>
              <a:t>2. OVERALL DESCRIPTION</a:t>
            </a:r>
          </a:p>
          <a:p>
            <a:pPr marL="0" indent="0">
              <a:buNone/>
            </a:pPr>
            <a:r>
              <a:rPr lang="en-US" sz="1200" dirty="0"/>
              <a:t>   2.1 PROJECT PERSPECTIVE</a:t>
            </a:r>
          </a:p>
          <a:p>
            <a:pPr marL="0" indent="0">
              <a:buNone/>
            </a:pPr>
            <a:r>
              <a:rPr lang="en-US" sz="1200" dirty="0"/>
              <a:t>   2.2 HARDWARE REQUIREMENTS</a:t>
            </a:r>
          </a:p>
          <a:p>
            <a:pPr marL="0" indent="0">
              <a:buNone/>
            </a:pPr>
            <a:r>
              <a:rPr lang="en-US" sz="1200" dirty="0"/>
              <a:t>   2.3 SOFTWARE REQUIREMENTS</a:t>
            </a:r>
          </a:p>
          <a:p>
            <a:pPr marL="0" indent="0">
              <a:buNone/>
            </a:pPr>
            <a:r>
              <a:rPr lang="en-US" sz="1200" dirty="0"/>
              <a:t>   2.4 FUNCTIONAL REQUIREMENTS</a:t>
            </a:r>
          </a:p>
          <a:p>
            <a:pPr marL="0" indent="0">
              <a:buNone/>
            </a:pPr>
            <a:r>
              <a:rPr lang="en-US" sz="1200" dirty="0"/>
              <a:t>          2.4.1  USER REGISTRATION AND AUTHENTICATION</a:t>
            </a:r>
          </a:p>
          <a:p>
            <a:pPr marL="0" indent="0">
              <a:buNone/>
            </a:pPr>
            <a:r>
              <a:rPr lang="en-US" sz="1200" dirty="0"/>
              <a:t>          2.4.2 CONTENT MANAGEMENT SYSTEM</a:t>
            </a:r>
          </a:p>
          <a:p>
            <a:pPr marL="0" indent="0">
              <a:buNone/>
            </a:pPr>
            <a:r>
              <a:rPr lang="en-US" sz="1200" dirty="0"/>
              <a:t>          2.4.3 SEARCH FUNCTIONALITY</a:t>
            </a:r>
          </a:p>
          <a:p>
            <a:pPr marL="0" indent="0">
              <a:buNone/>
            </a:pPr>
            <a:r>
              <a:rPr lang="en-US" sz="1200" dirty="0"/>
              <a:t>          2.4.4 COMMENTING SYSTEM</a:t>
            </a:r>
          </a:p>
          <a:p>
            <a:pPr marL="0" indent="0">
              <a:buNone/>
            </a:pPr>
            <a:r>
              <a:rPr lang="en-US" sz="1200" dirty="0"/>
              <a:t>          2.4.5 CATEGORIES AND TAGS</a:t>
            </a:r>
          </a:p>
          <a:p>
            <a:pPr marL="0" indent="0">
              <a:buNone/>
            </a:pPr>
            <a:r>
              <a:rPr lang="en-US" sz="1200" dirty="0"/>
              <a:t>          2.4.6 RSS FEEDS</a:t>
            </a:r>
          </a:p>
          <a:p>
            <a:pPr marL="0" indent="0">
              <a:buNone/>
            </a:pPr>
            <a:r>
              <a:rPr lang="en-US" sz="1200" dirty="0"/>
              <a:t>          2.4.7 SOCIAL MEDIA INTEGRATION </a:t>
            </a:r>
          </a:p>
        </p:txBody>
      </p:sp>
      <p:pic>
        <p:nvPicPr>
          <p:cNvPr id="2097155" name="Google Shape;234;p49"/>
          <p:cNvPicPr preferRelativeResize="0"/>
          <p:nvPr/>
        </p:nvPicPr>
        <p:blipFill rotWithShape="1">
          <a:blip r:embed="rId2"/>
          <a:srcRect/>
          <a:stretch>
            <a:fillRect/>
          </a:stretch>
        </p:blipFill>
        <p:spPr>
          <a:xfrm>
            <a:off x="2971643" y="1"/>
            <a:ext cx="9143999"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ext Placeholder 2"/>
          <p:cNvSpPr>
            <a:spLocks noGrp="1"/>
          </p:cNvSpPr>
          <p:nvPr>
            <p:ph type="body" sz="quarter" idx="13"/>
          </p:nvPr>
        </p:nvSpPr>
        <p:spPr>
          <a:xfrm>
            <a:off x="144711" y="1295659"/>
            <a:ext cx="4343206" cy="2862456"/>
          </a:xfrm>
        </p:spPr>
        <p:txBody>
          <a:bodyPr/>
          <a:lstStyle/>
          <a:p>
            <a:pPr marL="0" indent="0">
              <a:buNone/>
            </a:pPr>
            <a:r>
              <a:rPr lang="en-US" sz="800" dirty="0"/>
              <a:t> </a:t>
            </a:r>
            <a:r>
              <a:rPr lang="en-US" dirty="0"/>
              <a:t>2.5 NON FUNCTIONAL REQUIREMENTS</a:t>
            </a:r>
          </a:p>
          <a:p>
            <a:pPr marL="0" indent="0">
              <a:buNone/>
            </a:pPr>
            <a:r>
              <a:rPr lang="en-US" dirty="0"/>
              <a:t>         2.5.1  SCALABILITY</a:t>
            </a:r>
          </a:p>
          <a:p>
            <a:pPr marL="0" indent="0">
              <a:buNone/>
            </a:pPr>
            <a:r>
              <a:rPr lang="en-US" dirty="0"/>
              <a:t>         2.5.2 PRIVACY</a:t>
            </a:r>
          </a:p>
          <a:p>
            <a:pPr marL="0" indent="0">
              <a:buNone/>
            </a:pPr>
            <a:r>
              <a:rPr lang="en-US" dirty="0"/>
              <a:t>         2.5.3 ROBUSTNESS</a:t>
            </a:r>
          </a:p>
          <a:p>
            <a:pPr marL="0" indent="0">
              <a:buNone/>
            </a:pPr>
            <a:r>
              <a:rPr lang="en-US" dirty="0"/>
              <a:t>         2.5.4 PERFORMANCE</a:t>
            </a:r>
          </a:p>
          <a:p>
            <a:pPr marL="0" indent="0">
              <a:buNone/>
            </a:pPr>
            <a:r>
              <a:rPr lang="en-US" dirty="0"/>
              <a:t>3. USER CHARACTERISTICS</a:t>
            </a:r>
          </a:p>
          <a:p>
            <a:pPr marL="0" indent="0">
              <a:buNone/>
            </a:pPr>
            <a:r>
              <a:rPr lang="en-US" dirty="0"/>
              <a:t>4. DIAGRAM</a:t>
            </a:r>
          </a:p>
          <a:p>
            <a:pPr marL="0" indent="0">
              <a:buNone/>
            </a:pPr>
            <a:r>
              <a:rPr lang="en-US" dirty="0"/>
              <a:t>       4.1 USE CASE DIAGRAM</a:t>
            </a:r>
          </a:p>
          <a:p>
            <a:pPr marL="0" indent="0">
              <a:buNone/>
            </a:pPr>
            <a:r>
              <a:rPr lang="en-US" dirty="0"/>
              <a:t>       4.2 CLASS DIAGRAM</a:t>
            </a:r>
          </a:p>
          <a:p>
            <a:pPr marL="0" indent="0">
              <a:buNone/>
            </a:pPr>
            <a:r>
              <a:rPr lang="en-US" dirty="0"/>
              <a:t>       4.3 ACTIVITY DIAGRAM</a:t>
            </a:r>
          </a:p>
          <a:p>
            <a:pPr marL="0" indent="0">
              <a:buNone/>
            </a:pPr>
            <a:r>
              <a:rPr lang="en-US" dirty="0"/>
              <a:t>       4.4 SEQUENCE DIAGRAM</a:t>
            </a:r>
          </a:p>
          <a:p>
            <a:pPr marL="0" indent="0">
              <a:buNone/>
            </a:pPr>
            <a:r>
              <a:rPr lang="en-US" dirty="0"/>
              <a:t>       4.5 DATA FLOW DIAGRAM</a:t>
            </a:r>
          </a:p>
          <a:p>
            <a:pPr marL="0" indent="0">
              <a:buNone/>
            </a:pPr>
            <a:r>
              <a:rPr lang="en-US" dirty="0"/>
              <a:t>5. REFERENCES</a:t>
            </a:r>
            <a:r>
              <a:rPr lang="en-US" sz="3200" dirty="0"/>
              <a:t> </a:t>
            </a:r>
          </a:p>
          <a:p>
            <a:pPr marL="0" indent="0">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Title 5"/>
          <p:cNvSpPr>
            <a:spLocks noGrp="1"/>
          </p:cNvSpPr>
          <p:nvPr>
            <p:ph type="title"/>
          </p:nvPr>
        </p:nvSpPr>
        <p:spPr/>
        <p:txBody>
          <a:bodyPr>
            <a:normAutofit/>
          </a:bodyPr>
          <a:lstStyle/>
          <a:p>
            <a:r>
              <a:rPr lang="en-US" sz="1600" dirty="0"/>
              <a:t>1.INTRODUCTON</a:t>
            </a:r>
          </a:p>
        </p:txBody>
      </p:sp>
      <p:sp>
        <p:nvSpPr>
          <p:cNvPr id="1048589" name="Text Placeholder 2"/>
          <p:cNvSpPr>
            <a:spLocks noGrp="1"/>
          </p:cNvSpPr>
          <p:nvPr>
            <p:ph type="body" sz="quarter" idx="4294967295"/>
          </p:nvPr>
        </p:nvSpPr>
        <p:spPr>
          <a:xfrm>
            <a:off x="0" y="2408238"/>
            <a:ext cx="2630488" cy="319087"/>
          </a:xfrm>
          <a:prstGeom prst="rect">
            <a:avLst/>
          </a:prstGeom>
        </p:spPr>
        <p:txBody>
          <a:bodyPr/>
          <a:lstStyle/>
          <a:p>
            <a:r>
              <a:rPr lang="en-US" dirty="0"/>
              <a:t>   </a:t>
            </a:r>
            <a:r>
              <a:rPr lang="en-US" b="1" dirty="0">
                <a:solidFill>
                  <a:schemeClr val="tx2">
                    <a:lumMod val="60000"/>
                    <a:lumOff val="40000"/>
                  </a:schemeClr>
                </a:solidFill>
              </a:rPr>
              <a:t>1.1 </a:t>
            </a:r>
            <a:r>
              <a:rPr lang="en-US" sz="1600" b="1" dirty="0">
                <a:solidFill>
                  <a:schemeClr val="tx2">
                    <a:lumMod val="60000"/>
                    <a:lumOff val="40000"/>
                  </a:schemeClr>
                </a:solidFill>
              </a:rPr>
              <a:t>OBJECTIVE</a:t>
            </a:r>
          </a:p>
        </p:txBody>
      </p:sp>
      <p:sp>
        <p:nvSpPr>
          <p:cNvPr id="1048590" name="Text Placeholder 3"/>
          <p:cNvSpPr>
            <a:spLocks noGrp="1"/>
          </p:cNvSpPr>
          <p:nvPr>
            <p:ph type="body" sz="quarter" idx="4294967295"/>
          </p:nvPr>
        </p:nvSpPr>
        <p:spPr>
          <a:xfrm>
            <a:off x="429768" y="675704"/>
            <a:ext cx="7982712" cy="1409128"/>
          </a:xfrm>
          <a:prstGeom prst="rect">
            <a:avLst/>
          </a:prstGeom>
        </p:spPr>
        <p:txBody>
          <a:bodyPr/>
          <a:lstStyle/>
          <a:p>
            <a:pPr algn="just"/>
            <a:r>
              <a:rPr lang="en-US" dirty="0"/>
              <a:t>Blog website development involves the creation of a website specifically designed to publish, organize and share written content, images, and other multimedia material. A blog website serves as a platform for writers, journalists, organizations, and individuals to express their ideas, opinions, and share their knowledge on various topics. Blog websites often have a content management system that allows the author to easily write and publish content without requiring technical knowledge.</a:t>
            </a:r>
          </a:p>
        </p:txBody>
      </p:sp>
      <p:sp>
        <p:nvSpPr>
          <p:cNvPr id="1048591" name="Text Placeholder 4"/>
          <p:cNvSpPr>
            <a:spLocks noGrp="1"/>
          </p:cNvSpPr>
          <p:nvPr>
            <p:ph type="body" sz="quarter" idx="4294967295"/>
          </p:nvPr>
        </p:nvSpPr>
        <p:spPr>
          <a:xfrm>
            <a:off x="402336" y="2647315"/>
            <a:ext cx="7564438" cy="1820481"/>
          </a:xfrm>
          <a:prstGeom prst="rect">
            <a:avLst/>
          </a:prstGeom>
        </p:spPr>
        <p:txBody>
          <a:bodyPr/>
          <a:lstStyle/>
          <a:p>
            <a:r>
              <a:rPr lang="en-US" dirty="0"/>
              <a:t> </a:t>
            </a:r>
          </a:p>
          <a:p>
            <a:r>
              <a:rPr lang="en-US" b="1" dirty="0"/>
              <a:t>Increase User Engagement: </a:t>
            </a:r>
            <a:r>
              <a:rPr lang="en-US" dirty="0"/>
              <a:t>This could involve developing features such as a commenting system, social media integration, and a subscription feature to encourage readers to engage with the website and its content.</a:t>
            </a:r>
          </a:p>
          <a:p>
            <a:r>
              <a:rPr lang="en-US" b="1" dirty="0"/>
              <a:t>User friendliness: </a:t>
            </a:r>
            <a:r>
              <a:rPr lang="en-US" dirty="0"/>
              <a:t>The project should be very easy to use enabling even a novice person to use it.</a:t>
            </a:r>
          </a:p>
          <a:p>
            <a:endParaRPr lang="en-US" dirty="0"/>
          </a:p>
          <a:p>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p:txBody>
          <a:bodyPr>
            <a:normAutofit fontScale="90000"/>
          </a:bodyPr>
          <a:lstStyle/>
          <a:p>
            <a:r>
              <a:rPr lang="en-US" dirty="0">
                <a:solidFill>
                  <a:schemeClr val="tx2">
                    <a:lumMod val="60000"/>
                    <a:lumOff val="40000"/>
                  </a:schemeClr>
                </a:solidFill>
              </a:rPr>
              <a:t>1.2 </a:t>
            </a:r>
            <a:r>
              <a:rPr lang="en-US" sz="1800" dirty="0">
                <a:solidFill>
                  <a:schemeClr val="tx2">
                    <a:lumMod val="60000"/>
                    <a:lumOff val="40000"/>
                  </a:schemeClr>
                </a:solidFill>
              </a:rPr>
              <a:t>SCOPE</a:t>
            </a:r>
          </a:p>
        </p:txBody>
      </p:sp>
      <p:sp>
        <p:nvSpPr>
          <p:cNvPr id="1048593" name="TextBox 2"/>
          <p:cNvSpPr txBox="1"/>
          <p:nvPr/>
        </p:nvSpPr>
        <p:spPr>
          <a:xfrm>
            <a:off x="356616" y="658368"/>
            <a:ext cx="8403336" cy="1493520"/>
          </a:xfrm>
          <a:prstGeom prst="rect">
            <a:avLst/>
          </a:prstGeom>
          <a:noFill/>
        </p:spPr>
        <p:txBody>
          <a:bodyPr wrap="square" rtlCol="0">
            <a:spAutoFit/>
          </a:bodyPr>
          <a:lstStyle/>
          <a:p>
            <a:pPr algn="just">
              <a:lnSpc>
                <a:spcPct val="115000"/>
              </a:lnSpc>
              <a:spcAft>
                <a:spcPts val="1000"/>
              </a:spcAft>
            </a:pPr>
            <a:r>
              <a:rPr lang="en-US" dirty="0">
                <a:latin typeface="Arial" charset="0"/>
                <a:ea typeface="Calibri"/>
                <a:cs typeface="Arial" charset="0"/>
              </a:rPr>
              <a:t>The scope of a blog website development project can vary depending on the goals and objectives of the website owner. Generally, a blog website development project involves creating a platform for the website owner to publish their thoughts, ideas, and opinions on a particular topic or a range of topics. This may include features such as a blog post editor, comment section, social media integration, and search functionality. Additionally, a blog website may require design customization, SEO optimization, and mobile responsiveness to ensure a user-friendly and visually appealing experience for visitors.</a:t>
            </a:r>
          </a:p>
        </p:txBody>
      </p:sp>
      <p:sp>
        <p:nvSpPr>
          <p:cNvPr id="1048594" name="TextBox 4"/>
          <p:cNvSpPr txBox="1"/>
          <p:nvPr/>
        </p:nvSpPr>
        <p:spPr>
          <a:xfrm>
            <a:off x="237744" y="2467320"/>
            <a:ext cx="8522208" cy="2161540"/>
          </a:xfrm>
          <a:prstGeom prst="rect">
            <a:avLst/>
          </a:prstGeom>
          <a:noFill/>
        </p:spPr>
        <p:txBody>
          <a:bodyPr wrap="square" rtlCol="0">
            <a:spAutoFit/>
          </a:bodyPr>
          <a:lstStyle/>
          <a:p>
            <a:r>
              <a:rPr lang="en-US" sz="1600" b="1" dirty="0">
                <a:solidFill>
                  <a:schemeClr val="tx2">
                    <a:lumMod val="60000"/>
                    <a:lumOff val="40000"/>
                  </a:schemeClr>
                </a:solidFill>
              </a:rPr>
              <a:t>1.3 GLOSSARY</a:t>
            </a:r>
          </a:p>
          <a:p>
            <a:endParaRPr lang="en-US" dirty="0"/>
          </a:p>
          <a:p>
            <a:r>
              <a:rPr lang="en-US" dirty="0"/>
              <a:t>GUI - Graphical User Interface</a:t>
            </a:r>
          </a:p>
          <a:p>
            <a:r>
              <a:rPr lang="en-US" dirty="0"/>
              <a:t>API  - Application Programming Interface</a:t>
            </a:r>
          </a:p>
          <a:p>
            <a:r>
              <a:rPr lang="en-US" dirty="0"/>
              <a:t>PHP - Hypertext Pre-Processor</a:t>
            </a:r>
          </a:p>
          <a:p>
            <a:r>
              <a:rPr lang="en-US" dirty="0"/>
              <a:t>CSS - Cascading Style Sheet</a:t>
            </a:r>
          </a:p>
          <a:p>
            <a:r>
              <a:rPr lang="en-US" dirty="0"/>
              <a:t>XML - Extensible Markup Language</a:t>
            </a:r>
          </a:p>
          <a:p>
            <a:r>
              <a:rPr lang="en-US" dirty="0"/>
              <a:t>XHTML - Extensible Hypertext Markup Language</a:t>
            </a:r>
          </a:p>
          <a:p>
            <a:r>
              <a:rPr lang="en-US" dirty="0"/>
              <a:t>JS – JavaScript</a:t>
            </a:r>
          </a:p>
          <a:p>
            <a:r>
              <a:rPr lang="en-US" dirty="0"/>
              <a:t>WP – WordPress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135730" y="202405"/>
            <a:ext cx="8660797" cy="1022891"/>
          </a:xfrm>
        </p:spPr>
        <p:txBody>
          <a:bodyPr>
            <a:normAutofit fontScale="90000"/>
          </a:bodyPr>
          <a:lstStyle/>
          <a:p>
            <a:r>
              <a:rPr lang="en-US" sz="1800" dirty="0"/>
              <a:t>2.OVERALL DESCRIPTION:</a:t>
            </a:r>
            <a:br>
              <a:rPr lang="en-US" sz="1800" dirty="0"/>
            </a:br>
            <a:br>
              <a:rPr lang="en-US" dirty="0"/>
            </a:br>
            <a:r>
              <a:rPr lang="en-US" dirty="0">
                <a:solidFill>
                  <a:schemeClr val="tx2">
                    <a:lumMod val="60000"/>
                    <a:lumOff val="40000"/>
                  </a:schemeClr>
                </a:solidFill>
              </a:rPr>
              <a:t>2.1 PROJECT PERSPECTIVE</a:t>
            </a:r>
            <a:br>
              <a:rPr lang="en-US" dirty="0">
                <a:solidFill>
                  <a:schemeClr val="tx2">
                    <a:lumMod val="60000"/>
                    <a:lumOff val="40000"/>
                  </a:schemeClr>
                </a:solidFill>
              </a:rPr>
            </a:br>
            <a:br>
              <a:rPr lang="en-US" dirty="0">
                <a:solidFill>
                  <a:schemeClr val="tx2">
                    <a:lumMod val="60000"/>
                    <a:lumOff val="40000"/>
                  </a:schemeClr>
                </a:solidFill>
              </a:rPr>
            </a:br>
            <a:br>
              <a:rPr lang="en-US" dirty="0">
                <a:solidFill>
                  <a:schemeClr val="tx2">
                    <a:lumMod val="60000"/>
                    <a:lumOff val="40000"/>
                  </a:schemeClr>
                </a:solidFill>
              </a:rPr>
            </a:br>
            <a:r>
              <a:rPr lang="en-US" sz="1400" b="0" dirty="0">
                <a:solidFill>
                  <a:schemeClr val="tx1"/>
                </a:solidFill>
                <a:latin typeface="Arial" charset="0"/>
                <a:cs typeface="Arial" charset="0"/>
              </a:rPr>
              <a:t> </a:t>
            </a:r>
          </a:p>
        </p:txBody>
      </p:sp>
      <p:sp>
        <p:nvSpPr>
          <p:cNvPr id="1048596" name="TextBox 2"/>
          <p:cNvSpPr txBox="1"/>
          <p:nvPr/>
        </p:nvSpPr>
        <p:spPr>
          <a:xfrm>
            <a:off x="210312" y="1088136"/>
            <a:ext cx="8558784" cy="1920241"/>
          </a:xfrm>
          <a:prstGeom prst="rect">
            <a:avLst/>
          </a:prstGeom>
          <a:noFill/>
        </p:spPr>
        <p:txBody>
          <a:bodyPr wrap="square" rtlCol="0">
            <a:spAutoFit/>
          </a:bodyPr>
          <a:lstStyle/>
          <a:p>
            <a:pPr algn="just"/>
            <a:r>
              <a:rPr lang="en-US" dirty="0">
                <a:solidFill>
                  <a:schemeClr val="tx1"/>
                </a:solidFill>
                <a:latin typeface="Arial" charset="0"/>
                <a:cs typeface="Arial" charset="0"/>
              </a:rPr>
              <a:t>A project perspective for a blog website development project involves considering the project's goals, objectives, timeline, and resources required for successful completion. From a project perspective, it is important to establish a clear understanding of the project's scope and requirements, including any specific design elements, functionality, or features needed. It is also important to define the project timeline and milestones to ensure that the project is completed within the expected timeframe. A project perspective may also involve identifying the resources needed for the project, including the necessary technology, software, and personnel required. This may involve hiring a web developer or a team of developers, graphic designers, or content creators, depending on the needs of the project. Additionally, a project perspective may require a review of the budget and cost estimates to ensure that the project is financially feasible.</a:t>
            </a:r>
            <a:endParaRPr lang="en-US" dirty="0"/>
          </a:p>
        </p:txBody>
      </p:sp>
      <p:sp>
        <p:nvSpPr>
          <p:cNvPr id="1048597" name="TextBox 3"/>
          <p:cNvSpPr txBox="1"/>
          <p:nvPr/>
        </p:nvSpPr>
        <p:spPr>
          <a:xfrm>
            <a:off x="146304" y="3438144"/>
            <a:ext cx="3858768" cy="338554"/>
          </a:xfrm>
          <a:prstGeom prst="rect">
            <a:avLst/>
          </a:prstGeom>
          <a:noFill/>
        </p:spPr>
        <p:txBody>
          <a:bodyPr wrap="square" rtlCol="0">
            <a:spAutoFit/>
          </a:bodyPr>
          <a:lstStyle/>
          <a:p>
            <a:r>
              <a:rPr lang="en-US" sz="1600" b="1" dirty="0">
                <a:solidFill>
                  <a:schemeClr val="tx2">
                    <a:lumMod val="60000"/>
                    <a:lumOff val="40000"/>
                  </a:schemeClr>
                </a:solidFill>
              </a:rPr>
              <a:t>2.2 HARDWARE REQUIREMENTS</a:t>
            </a:r>
          </a:p>
        </p:txBody>
      </p:sp>
      <p:sp>
        <p:nvSpPr>
          <p:cNvPr id="1048598" name="TextBox 4"/>
          <p:cNvSpPr txBox="1"/>
          <p:nvPr/>
        </p:nvSpPr>
        <p:spPr>
          <a:xfrm>
            <a:off x="987552" y="3886200"/>
            <a:ext cx="6827461" cy="904241"/>
          </a:xfrm>
          <a:prstGeom prst="rect">
            <a:avLst/>
          </a:prstGeom>
          <a:noFill/>
        </p:spPr>
        <p:txBody>
          <a:bodyPr wrap="none" rtlCol="0">
            <a:spAutoFit/>
          </a:bodyPr>
          <a:lstStyle/>
          <a:p>
            <a:pPr marL="285750" lvl="0" indent="-285750">
              <a:buFont typeface="Arial" charset="0"/>
              <a:buChar char="•"/>
            </a:pPr>
            <a:r>
              <a:rPr lang="en-US" dirty="0"/>
              <a:t>Computer or laptop with a minimum of 4 GB RAM and a dual-core processor.</a:t>
            </a:r>
          </a:p>
          <a:p>
            <a:pPr marL="285750" lvl="0" indent="-285750">
              <a:buFont typeface="Arial" charset="0"/>
              <a:buChar char="•"/>
            </a:pPr>
            <a:r>
              <a:rPr lang="en-US" dirty="0"/>
              <a:t>A high-speed internet connection for fast file transfers and website testing.</a:t>
            </a:r>
          </a:p>
          <a:p>
            <a:pPr marL="285750" lvl="0" indent="-285750">
              <a:buFont typeface="Arial" charset="0"/>
              <a:buChar char="•"/>
            </a:pPr>
            <a:r>
              <a:rPr lang="en-US" dirty="0"/>
              <a:t>A backup solution to ensure website data is protected in case of hardware failure.</a:t>
            </a:r>
          </a:p>
          <a:p>
            <a:pPr marL="285750" lvl="0" indent="-285750">
              <a:buFont typeface="Arial" charset="0"/>
              <a:buChar char="•"/>
            </a:pPr>
            <a:r>
              <a:rPr lang="en-US" dirty="0"/>
              <a:t>A reliable power supply to prevent data loss due to sudden power outages.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p:txBody>
          <a:bodyPr>
            <a:normAutofit fontScale="90000"/>
          </a:bodyPr>
          <a:lstStyle/>
          <a:p>
            <a:r>
              <a:rPr lang="en-US" dirty="0">
                <a:solidFill>
                  <a:schemeClr val="tx2">
                    <a:lumMod val="60000"/>
                    <a:lumOff val="40000"/>
                  </a:schemeClr>
                </a:solidFill>
              </a:rPr>
              <a:t>2.3 SOFTWARE REQUIRMENTS</a:t>
            </a:r>
          </a:p>
        </p:txBody>
      </p:sp>
      <p:sp>
        <p:nvSpPr>
          <p:cNvPr id="1048600" name="TextBox 2"/>
          <p:cNvSpPr txBox="1"/>
          <p:nvPr/>
        </p:nvSpPr>
        <p:spPr>
          <a:xfrm>
            <a:off x="237744" y="572654"/>
            <a:ext cx="8165592" cy="904240"/>
          </a:xfrm>
          <a:prstGeom prst="rect">
            <a:avLst/>
          </a:prstGeom>
          <a:noFill/>
        </p:spPr>
        <p:txBody>
          <a:bodyPr wrap="square" rtlCol="0">
            <a:spAutoFit/>
          </a:bodyPr>
          <a:lstStyle/>
          <a:p>
            <a:r>
              <a:rPr lang="en-US" dirty="0"/>
              <a:t>The software requirements for a blog website development project include a text editor or IDE, a web development framework or platform, and a database management system. Additionally, a web server and version control system may be needed. It is important to select reliable and well-supported software tools for a stable and secure website.</a:t>
            </a:r>
          </a:p>
        </p:txBody>
      </p:sp>
      <p:sp>
        <p:nvSpPr>
          <p:cNvPr id="1048601" name="TextBox 3"/>
          <p:cNvSpPr txBox="1"/>
          <p:nvPr/>
        </p:nvSpPr>
        <p:spPr>
          <a:xfrm>
            <a:off x="237744" y="1552920"/>
            <a:ext cx="2933869" cy="294640"/>
          </a:xfrm>
          <a:prstGeom prst="rect">
            <a:avLst/>
          </a:prstGeom>
          <a:noFill/>
        </p:spPr>
        <p:txBody>
          <a:bodyPr wrap="none" rtlCol="0">
            <a:spAutoFit/>
          </a:bodyPr>
          <a:lstStyle/>
          <a:p>
            <a:r>
              <a:rPr lang="en-US" b="1" dirty="0">
                <a:solidFill>
                  <a:schemeClr val="tx2">
                    <a:lumMod val="60000"/>
                    <a:lumOff val="40000"/>
                  </a:schemeClr>
                </a:solidFill>
              </a:rPr>
              <a:t>2.4 FUNCTIONAL REQUIREMENTS </a:t>
            </a:r>
          </a:p>
        </p:txBody>
      </p:sp>
      <p:sp>
        <p:nvSpPr>
          <p:cNvPr id="1048602" name="TextBox 4"/>
          <p:cNvSpPr txBox="1"/>
          <p:nvPr/>
        </p:nvSpPr>
        <p:spPr>
          <a:xfrm>
            <a:off x="329184" y="1860697"/>
            <a:ext cx="8010144" cy="1717041"/>
          </a:xfrm>
          <a:prstGeom prst="rect">
            <a:avLst/>
          </a:prstGeom>
          <a:noFill/>
        </p:spPr>
        <p:txBody>
          <a:bodyPr wrap="square" rtlCol="0">
            <a:spAutoFit/>
          </a:bodyPr>
          <a:lstStyle/>
          <a:p>
            <a:pPr algn="just"/>
            <a:r>
              <a:rPr lang="en-US" b="1" dirty="0"/>
              <a:t>a) User Registration and Authentication</a:t>
            </a:r>
            <a:endParaRPr lang="en-US" dirty="0"/>
          </a:p>
          <a:p>
            <a:pPr algn="just"/>
            <a:r>
              <a:rPr lang="en-US" dirty="0"/>
              <a:t>The website should allow users to create accounts and log in securely. This can be done through email and password or social media accounts.</a:t>
            </a:r>
          </a:p>
          <a:p>
            <a:pPr algn="just"/>
            <a:r>
              <a:rPr lang="en-US" b="1" dirty="0"/>
              <a:t>b) Content Management System</a:t>
            </a:r>
            <a:endParaRPr lang="en-US" dirty="0"/>
          </a:p>
          <a:p>
            <a:pPr algn="just"/>
            <a:r>
              <a:rPr lang="en-US" dirty="0"/>
              <a:t>The website should have a CMS that allows content creators to write, edit and publish blog posts, as well as add images, videos, and other multimedia content.</a:t>
            </a:r>
          </a:p>
          <a:p>
            <a:pPr algn="just"/>
            <a:r>
              <a:rPr lang="en-US" b="1" dirty="0"/>
              <a:t>c) Search Functionality</a:t>
            </a:r>
            <a:endParaRPr lang="en-US" dirty="0"/>
          </a:p>
          <a:p>
            <a:pPr algn="just"/>
            <a:r>
              <a:rPr lang="en-US" dirty="0"/>
              <a:t>Users should be able to search for blog posts based on keywords, tags, and categories.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a:xfrm>
            <a:off x="135730" y="202405"/>
            <a:ext cx="8743093" cy="4680491"/>
          </a:xfrm>
        </p:spPr>
        <p:txBody>
          <a:bodyPr>
            <a:normAutofit/>
          </a:bodyPr>
          <a:lstStyle/>
          <a:p>
            <a:br>
              <a:rPr lang="en-US" sz="1400" dirty="0">
                <a:solidFill>
                  <a:schemeClr val="tx1"/>
                </a:solidFill>
                <a:latin typeface="Arial" charset="0"/>
                <a:cs typeface="Arial" charset="0"/>
              </a:rPr>
            </a:br>
            <a:br>
              <a:rPr lang="en-US" sz="1400" dirty="0">
                <a:solidFill>
                  <a:schemeClr val="tx1"/>
                </a:solidFill>
                <a:latin typeface="Arial" charset="0"/>
                <a:cs typeface="Arial" charset="0"/>
              </a:rPr>
            </a:br>
            <a:r>
              <a:rPr lang="en-US" sz="1400" dirty="0">
                <a:solidFill>
                  <a:schemeClr val="tx1"/>
                </a:solidFill>
                <a:latin typeface="Arial" charset="0"/>
                <a:cs typeface="Arial" charset="0"/>
              </a:rPr>
              <a:t>d) Commenting System</a:t>
            </a:r>
            <a:br>
              <a:rPr lang="en-US" sz="1400" b="0" dirty="0">
                <a:solidFill>
                  <a:schemeClr val="tx1"/>
                </a:solidFill>
                <a:latin typeface="Arial" charset="0"/>
                <a:cs typeface="Arial" charset="0"/>
              </a:rPr>
            </a:br>
            <a:r>
              <a:rPr lang="en-US" sz="1400" b="0" dirty="0">
                <a:solidFill>
                  <a:schemeClr val="tx1"/>
                </a:solidFill>
                <a:latin typeface="Arial" charset="0"/>
                <a:cs typeface="Arial" charset="0"/>
              </a:rPr>
              <a:t> The website should have a commenting system that allows users to leave comments on blog posts.</a:t>
            </a:r>
            <a:br>
              <a:rPr lang="en-US" sz="1400" b="0" dirty="0">
                <a:solidFill>
                  <a:schemeClr val="tx1"/>
                </a:solidFill>
                <a:latin typeface="Arial" charset="0"/>
                <a:cs typeface="Arial" charset="0"/>
              </a:rPr>
            </a:br>
            <a:br>
              <a:rPr lang="en-US" sz="1400" b="0" dirty="0">
                <a:solidFill>
                  <a:schemeClr val="tx1"/>
                </a:solidFill>
                <a:latin typeface="Arial" charset="0"/>
                <a:cs typeface="Arial" charset="0"/>
              </a:rPr>
            </a:br>
            <a:r>
              <a:rPr lang="en-US" sz="1400" dirty="0">
                <a:solidFill>
                  <a:schemeClr val="tx1"/>
                </a:solidFill>
                <a:latin typeface="Arial" charset="0"/>
                <a:cs typeface="Arial" charset="0"/>
              </a:rPr>
              <a:t>e) Categories and Tags</a:t>
            </a:r>
            <a:br>
              <a:rPr lang="en-US" sz="1400" dirty="0">
                <a:solidFill>
                  <a:schemeClr val="tx1"/>
                </a:solidFill>
                <a:latin typeface="Arial" charset="0"/>
                <a:cs typeface="Arial" charset="0"/>
              </a:rPr>
            </a:br>
            <a:r>
              <a:rPr lang="en-US" sz="1400" b="0" dirty="0">
                <a:solidFill>
                  <a:schemeClr val="tx1"/>
                </a:solidFill>
                <a:latin typeface="Arial" charset="0"/>
                <a:cs typeface="Arial" charset="0"/>
              </a:rPr>
              <a:t>The website should have a system for categorizing blog posts by topic and using tags to make them easier to find.</a:t>
            </a:r>
            <a:br>
              <a:rPr lang="en-US" sz="1400" b="0" dirty="0">
                <a:solidFill>
                  <a:schemeClr val="tx1"/>
                </a:solidFill>
                <a:latin typeface="Arial" charset="0"/>
                <a:cs typeface="Arial" charset="0"/>
              </a:rPr>
            </a:br>
            <a:br>
              <a:rPr lang="en-US" sz="1400" b="0" dirty="0">
                <a:solidFill>
                  <a:schemeClr val="tx1"/>
                </a:solidFill>
                <a:latin typeface="Arial" charset="0"/>
                <a:cs typeface="Arial" charset="0"/>
              </a:rPr>
            </a:br>
            <a:r>
              <a:rPr lang="en-US" sz="1400" dirty="0">
                <a:solidFill>
                  <a:schemeClr val="tx1"/>
                </a:solidFill>
                <a:latin typeface="Arial" charset="0"/>
                <a:cs typeface="Arial" charset="0"/>
              </a:rPr>
              <a:t>f) RSS Feeds</a:t>
            </a:r>
            <a:br>
              <a:rPr lang="en-US" sz="1400" dirty="0">
                <a:solidFill>
                  <a:schemeClr val="tx1"/>
                </a:solidFill>
                <a:latin typeface="Arial" charset="0"/>
                <a:cs typeface="Arial" charset="0"/>
              </a:rPr>
            </a:br>
            <a:r>
              <a:rPr lang="en-US" sz="1400" b="0" dirty="0">
                <a:solidFill>
                  <a:schemeClr val="tx1"/>
                </a:solidFill>
                <a:latin typeface="Arial" charset="0"/>
                <a:cs typeface="Arial" charset="0"/>
              </a:rPr>
              <a:t>The website should offer RSS feeds to enable readers to subscribe to new blog posts.</a:t>
            </a:r>
            <a:br>
              <a:rPr lang="en-US" sz="1400" b="0" dirty="0">
                <a:solidFill>
                  <a:schemeClr val="tx1"/>
                </a:solidFill>
                <a:latin typeface="Arial" charset="0"/>
                <a:cs typeface="Arial" charset="0"/>
              </a:rPr>
            </a:br>
            <a:br>
              <a:rPr lang="en-US" sz="1400" b="0" dirty="0">
                <a:solidFill>
                  <a:schemeClr val="tx1"/>
                </a:solidFill>
                <a:latin typeface="Arial" charset="0"/>
                <a:cs typeface="Arial" charset="0"/>
              </a:rPr>
            </a:br>
            <a:r>
              <a:rPr lang="en-US" sz="1400" dirty="0">
                <a:solidFill>
                  <a:schemeClr val="tx1"/>
                </a:solidFill>
                <a:latin typeface="Arial" charset="0"/>
                <a:cs typeface="Arial" charset="0"/>
              </a:rPr>
              <a:t>g) Social Media Integration</a:t>
            </a:r>
            <a:br>
              <a:rPr lang="en-US" sz="1400" dirty="0">
                <a:solidFill>
                  <a:schemeClr val="tx1"/>
                </a:solidFill>
                <a:latin typeface="Arial" charset="0"/>
                <a:cs typeface="Arial" charset="0"/>
              </a:rPr>
            </a:br>
            <a:r>
              <a:rPr lang="en-US" sz="1400" b="0" dirty="0">
                <a:solidFill>
                  <a:schemeClr val="tx1"/>
                </a:solidFill>
                <a:latin typeface="Arial" charset="0"/>
                <a:cs typeface="Arial" charset="0"/>
              </a:rPr>
              <a:t>The website should allow users to share blog posts on social media platforms such as Twitter, Facebook, and LinkedIn.</a:t>
            </a:r>
            <a:br>
              <a:rPr lang="en-US" sz="1400" b="0" dirty="0">
                <a:solidFill>
                  <a:schemeClr val="tx1"/>
                </a:solidFill>
                <a:latin typeface="Arial" charset="0"/>
                <a:cs typeface="Arial" charset="0"/>
              </a:rPr>
            </a:br>
            <a:endParaRPr lang="en-US" sz="1400" b="0" dirty="0">
              <a:solidFill>
                <a:schemeClr val="tx1"/>
              </a:solidFill>
              <a:latin typeface="Arial" charset="0"/>
              <a:cs typeface="Arial" charset="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1281</Words>
  <Application>Microsoft Office PowerPoint</Application>
  <PresentationFormat>On-screen Show (16:9)</PresentationFormat>
  <Paragraphs>116</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Noto Sans Symbols</vt:lpstr>
      <vt:lpstr>Times New Roman</vt:lpstr>
      <vt:lpstr>Calibri</vt:lpstr>
      <vt:lpstr>Public Sans</vt:lpstr>
      <vt:lpstr>Arial MT</vt:lpstr>
      <vt:lpstr>Arial</vt:lpstr>
      <vt:lpstr>Wingdings</vt:lpstr>
      <vt:lpstr>Simple Light</vt:lpstr>
      <vt:lpstr>PowerPoint Presentation</vt:lpstr>
      <vt:lpstr>   Blog:</vt:lpstr>
      <vt:lpstr> TABLE OF CONTENTS</vt:lpstr>
      <vt:lpstr>PowerPoint Presentation</vt:lpstr>
      <vt:lpstr>1.INTRODUCTON</vt:lpstr>
      <vt:lpstr>1.2 SCOPE</vt:lpstr>
      <vt:lpstr>2.OVERALL DESCRIPTION:  2.1 PROJECT PERSPECTIVE    </vt:lpstr>
      <vt:lpstr>2.3 SOFTWARE REQUIRMENTS</vt:lpstr>
      <vt:lpstr>  d) Commenting System  The website should have a commenting system that allows users to leave comments on blog posts.  e) Categories and Tags The website should have a system for categorizing blog posts by topic and using tags to make them easier to find.  f) RSS Feeds The website should offer RSS feeds to enable readers to subscribe to new blog posts.  g) Social Media Integration The website should allow users to share blog posts on social media platforms such as Twitter, Facebook, and LinkedIn. </vt:lpstr>
      <vt:lpstr>2.5 NON FUNCTIONAL REQUIREMENTS </vt:lpstr>
      <vt:lpstr>4.DIAGRAMS: 4.1  USE CASE  DIAGRAM</vt:lpstr>
      <vt:lpstr>4.2  CLASS  DIAGRAM</vt:lpstr>
      <vt:lpstr>4.3  ACTIVITY DIAGRAM           LOGIN</vt:lpstr>
      <vt:lpstr>4.4  SEQUENCE DIAGRAM</vt:lpstr>
      <vt:lpstr>4.4  DATA FLOW DIAGRAM</vt:lpstr>
      <vt:lpstr>5. 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vindiyavasinisivaraj0309@gmail.com</cp:lastModifiedBy>
  <cp:revision>6</cp:revision>
  <dcterms:created xsi:type="dcterms:W3CDTF">1900-01-01T00:00:00Z</dcterms:created>
  <dcterms:modified xsi:type="dcterms:W3CDTF">2023-03-10T15:42:24Z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1a3b351b1e4649ef8f3b69ae6b03e3db</vt:lpwstr>
  </property>
  <property fmtid="{D5CDD505-2E9C-101B-9397-08002B2CF9AE}" pid="3" name="KSOProductBuildVer">
    <vt:lpwstr>3081-11.33.0</vt:lpwstr>
  </property>
</Properties>
</file>